
<file path=[Content_Types].xml><?xml version="1.0" encoding="utf-8"?>
<Types xmlns="http://schemas.openxmlformats.org/package/2006/content-types">
  <Default Extension="gif" ContentType="image/gif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4610100" cy="3460750"/>
  <p:notesSz cx="4610100" cy="346075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57" d="100"/>
          <a:sy n="157" d="100"/>
        </p:scale>
        <p:origin x="1550" y="101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jpg>
</file>

<file path=ppt/media/image5.png>
</file>

<file path=ppt/media/image6.png>
</file>

<file path=ppt/media/image7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22631" y="82852"/>
            <a:ext cx="4364837" cy="1790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691515" y="1938020"/>
            <a:ext cx="3227070" cy="8651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3/12/2022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50" b="0" i="0">
                <a:solidFill>
                  <a:srgbClr val="22373A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165"/>
              </a:spcBef>
            </a:pPr>
            <a:fld id="{81D60167-4931-47E6-BA6A-407CBD079E47}" type="slidenum">
              <a:rPr spc="-20" dirty="0"/>
              <a:t>‹#›</a:t>
            </a:fld>
            <a:r>
              <a:rPr spc="-20" dirty="0"/>
              <a:t>/10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4608195" cy="3456304"/>
          </a:xfrm>
          <a:custGeom>
            <a:avLst/>
            <a:gdLst/>
            <a:ahLst/>
            <a:cxnLst/>
            <a:rect l="l" t="t" r="r" b="b"/>
            <a:pathLst>
              <a:path w="4608195" h="3456304">
                <a:moveTo>
                  <a:pt x="4608004" y="0"/>
                </a:moveTo>
                <a:lnTo>
                  <a:pt x="0" y="0"/>
                </a:lnTo>
                <a:lnTo>
                  <a:pt x="0" y="3456000"/>
                </a:lnTo>
                <a:lnTo>
                  <a:pt x="4608004" y="3456000"/>
                </a:lnTo>
                <a:lnTo>
                  <a:pt x="4608004" y="0"/>
                </a:lnTo>
                <a:close/>
              </a:path>
            </a:pathLst>
          </a:custGeom>
          <a:solidFill>
            <a:srgbClr val="F9F9F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rgbClr val="F9F9F9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3/12/2022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50" b="0" i="0">
                <a:solidFill>
                  <a:srgbClr val="22373A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165"/>
              </a:spcBef>
            </a:pPr>
            <a:fld id="{81D60167-4931-47E6-BA6A-407CBD079E47}" type="slidenum">
              <a:rPr spc="-20" dirty="0"/>
              <a:t>‹#›</a:t>
            </a:fld>
            <a:r>
              <a:rPr spc="-20" dirty="0"/>
              <a:t>/10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rgbClr val="F9F9F9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230505" y="795972"/>
            <a:ext cx="2005393" cy="2284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2374201" y="795972"/>
            <a:ext cx="2005393" cy="2284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3/12/2022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50" b="0" i="0">
                <a:solidFill>
                  <a:srgbClr val="22373A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165"/>
              </a:spcBef>
            </a:pPr>
            <a:fld id="{81D60167-4931-47E6-BA6A-407CBD079E47}" type="slidenum">
              <a:rPr spc="-20" dirty="0"/>
              <a:t>‹#›</a:t>
            </a:fld>
            <a:r>
              <a:rPr spc="-20" dirty="0"/>
              <a:t>/10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rgbClr val="F9F9F9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3/12/2022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50" b="0" i="0">
                <a:solidFill>
                  <a:srgbClr val="22373A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165"/>
              </a:spcBef>
            </a:pPr>
            <a:fld id="{81D60167-4931-47E6-BA6A-407CBD079E47}" type="slidenum">
              <a:rPr spc="-20" dirty="0"/>
              <a:t>‹#›</a:t>
            </a:fld>
            <a:r>
              <a:rPr spc="-20" dirty="0"/>
              <a:t>/10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3/12/2022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50" b="0" i="0">
                <a:solidFill>
                  <a:srgbClr val="22373A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165"/>
              </a:spcBef>
            </a:pPr>
            <a:fld id="{81D60167-4931-47E6-BA6A-407CBD079E47}" type="slidenum">
              <a:rPr spc="-20" dirty="0"/>
              <a:t>‹#›</a:t>
            </a:fld>
            <a:r>
              <a:rPr spc="-20" dirty="0"/>
              <a:t>/10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4608195" cy="3456304"/>
          </a:xfrm>
          <a:custGeom>
            <a:avLst/>
            <a:gdLst/>
            <a:ahLst/>
            <a:cxnLst/>
            <a:rect l="l" t="t" r="r" b="b"/>
            <a:pathLst>
              <a:path w="4608195" h="3456304">
                <a:moveTo>
                  <a:pt x="4608004" y="0"/>
                </a:moveTo>
                <a:lnTo>
                  <a:pt x="0" y="0"/>
                </a:lnTo>
                <a:lnTo>
                  <a:pt x="0" y="3456000"/>
                </a:lnTo>
                <a:lnTo>
                  <a:pt x="4608004" y="3456000"/>
                </a:lnTo>
                <a:lnTo>
                  <a:pt x="4608004" y="0"/>
                </a:lnTo>
                <a:close/>
              </a:path>
            </a:pathLst>
          </a:custGeom>
          <a:solidFill>
            <a:srgbClr val="F9F9F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0" y="0"/>
            <a:ext cx="4608195" cy="359410"/>
          </a:xfrm>
          <a:custGeom>
            <a:avLst/>
            <a:gdLst/>
            <a:ahLst/>
            <a:cxnLst/>
            <a:rect l="l" t="t" r="r" b="b"/>
            <a:pathLst>
              <a:path w="4608195" h="359410">
                <a:moveTo>
                  <a:pt x="4608004" y="0"/>
                </a:moveTo>
                <a:lnTo>
                  <a:pt x="0" y="0"/>
                </a:lnTo>
                <a:lnTo>
                  <a:pt x="0" y="358800"/>
                </a:lnTo>
                <a:lnTo>
                  <a:pt x="4608004" y="358800"/>
                </a:lnTo>
                <a:lnTo>
                  <a:pt x="4608004" y="0"/>
                </a:lnTo>
                <a:close/>
              </a:path>
            </a:pathLst>
          </a:custGeom>
          <a:solidFill>
            <a:srgbClr val="22373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22631" y="82852"/>
            <a:ext cx="4364837" cy="1790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00" b="0" i="0">
                <a:solidFill>
                  <a:srgbClr val="F9F9F9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47294" y="999264"/>
            <a:ext cx="3915511" cy="15100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567434" y="3218497"/>
            <a:ext cx="1475232" cy="1730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230505" y="3218497"/>
            <a:ext cx="1060323" cy="1730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3/12/2022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4263745" y="3208620"/>
            <a:ext cx="294004" cy="1473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50" b="0" i="0">
                <a:solidFill>
                  <a:srgbClr val="22373A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165"/>
              </a:spcBef>
            </a:pPr>
            <a:fld id="{81D60167-4931-47E6-BA6A-407CBD079E47}" type="slidenum">
              <a:rPr spc="-20" dirty="0"/>
              <a:t>‹#›</a:t>
            </a:fld>
            <a:r>
              <a:rPr spc="-20" dirty="0"/>
              <a:t>/10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7294" y="910619"/>
            <a:ext cx="1823720" cy="21018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200" spc="-75" dirty="0">
                <a:solidFill>
                  <a:srgbClr val="22373A"/>
                </a:solidFill>
              </a:rPr>
              <a:t>М</a:t>
            </a:r>
            <a:r>
              <a:rPr sz="1200" spc="-70" dirty="0">
                <a:solidFill>
                  <a:srgbClr val="22373A"/>
                </a:solidFill>
              </a:rPr>
              <a:t>о</a:t>
            </a:r>
            <a:r>
              <a:rPr sz="1200" spc="-20" dirty="0">
                <a:solidFill>
                  <a:srgbClr val="22373A"/>
                </a:solidFill>
              </a:rPr>
              <a:t>лек</a:t>
            </a:r>
            <a:r>
              <a:rPr sz="1200" spc="-35" dirty="0">
                <a:solidFill>
                  <a:srgbClr val="22373A"/>
                </a:solidFill>
              </a:rPr>
              <a:t>у</a:t>
            </a:r>
            <a:r>
              <a:rPr sz="1200" spc="-5" dirty="0">
                <a:solidFill>
                  <a:srgbClr val="22373A"/>
                </a:solidFill>
              </a:rPr>
              <a:t>лярная</a:t>
            </a:r>
            <a:r>
              <a:rPr sz="1200" spc="-60" dirty="0">
                <a:solidFill>
                  <a:srgbClr val="22373A"/>
                </a:solidFill>
              </a:rPr>
              <a:t> </a:t>
            </a:r>
            <a:r>
              <a:rPr sz="1200" spc="-50" dirty="0">
                <a:solidFill>
                  <a:srgbClr val="22373A"/>
                </a:solidFill>
              </a:rPr>
              <a:t>динами</a:t>
            </a:r>
            <a:r>
              <a:rPr sz="1200" spc="-55" dirty="0">
                <a:solidFill>
                  <a:srgbClr val="22373A"/>
                </a:solidFill>
              </a:rPr>
              <a:t>к</a:t>
            </a:r>
            <a:r>
              <a:rPr sz="1200" spc="-15" dirty="0">
                <a:solidFill>
                  <a:srgbClr val="22373A"/>
                </a:solidFill>
              </a:rPr>
              <a:t>а</a:t>
            </a:r>
            <a:endParaRPr sz="1200"/>
          </a:p>
        </p:txBody>
      </p:sp>
      <p:sp>
        <p:nvSpPr>
          <p:cNvPr id="3" name="object 3"/>
          <p:cNvSpPr txBox="1"/>
          <p:nvPr/>
        </p:nvSpPr>
        <p:spPr>
          <a:xfrm>
            <a:off x="347294" y="1215677"/>
            <a:ext cx="389255" cy="18034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1000" spc="-40" dirty="0">
                <a:solidFill>
                  <a:srgbClr val="22373A"/>
                </a:solidFill>
                <a:latin typeface="Trebuchet MS"/>
                <a:cs typeface="Trebuchet MS"/>
              </a:rPr>
              <a:t>Э</a:t>
            </a:r>
            <a:r>
              <a:rPr sz="1000" spc="-55" dirty="0">
                <a:solidFill>
                  <a:srgbClr val="22373A"/>
                </a:solidFill>
                <a:latin typeface="Trebuchet MS"/>
                <a:cs typeface="Trebuchet MS"/>
              </a:rPr>
              <a:t>т</a:t>
            </a:r>
            <a:r>
              <a:rPr sz="1000" spc="35" dirty="0">
                <a:solidFill>
                  <a:srgbClr val="22373A"/>
                </a:solidFill>
                <a:latin typeface="Trebuchet MS"/>
                <a:cs typeface="Trebuchet MS"/>
              </a:rPr>
              <a:t>ап</a:t>
            </a:r>
            <a:r>
              <a:rPr sz="1000" spc="-2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1000" spc="-35" dirty="0">
                <a:solidFill>
                  <a:srgbClr val="22373A"/>
                </a:solidFill>
                <a:latin typeface="Trebuchet MS"/>
                <a:cs typeface="Trebuchet MS"/>
              </a:rPr>
              <a:t>3</a:t>
            </a:r>
            <a:endParaRPr sz="1000">
              <a:latin typeface="Trebuchet MS"/>
              <a:cs typeface="Trebuchet MS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59994" y="1614544"/>
            <a:ext cx="3888104" cy="5080"/>
          </a:xfrm>
          <a:custGeom>
            <a:avLst/>
            <a:gdLst/>
            <a:ahLst/>
            <a:cxnLst/>
            <a:rect l="l" t="t" r="r" b="b"/>
            <a:pathLst>
              <a:path w="3888104" h="5080">
                <a:moveTo>
                  <a:pt x="0" y="5060"/>
                </a:moveTo>
                <a:lnTo>
                  <a:pt x="0" y="0"/>
                </a:lnTo>
                <a:lnTo>
                  <a:pt x="3888051" y="0"/>
                </a:lnTo>
                <a:lnTo>
                  <a:pt x="3888051" y="5060"/>
                </a:lnTo>
                <a:lnTo>
                  <a:pt x="0" y="5060"/>
                </a:lnTo>
                <a:close/>
              </a:path>
            </a:pathLst>
          </a:custGeom>
          <a:solidFill>
            <a:srgbClr val="EB801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347294" y="1816361"/>
            <a:ext cx="3517265" cy="670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55500"/>
              </a:lnSpc>
              <a:spcBef>
                <a:spcPts val="100"/>
              </a:spcBef>
            </a:pPr>
            <a:r>
              <a:rPr sz="850" dirty="0">
                <a:solidFill>
                  <a:srgbClr val="22373A"/>
                </a:solidFill>
                <a:latin typeface="Trebuchet MS"/>
                <a:cs typeface="Trebuchet MS"/>
              </a:rPr>
              <a:t>Асеинова</a:t>
            </a:r>
            <a:r>
              <a:rPr sz="850" spc="-2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850" spc="-85" dirty="0">
                <a:solidFill>
                  <a:srgbClr val="22373A"/>
                </a:solidFill>
                <a:latin typeface="Trebuchet MS"/>
                <a:cs typeface="Trebuchet MS"/>
              </a:rPr>
              <a:t>Е.В.;</a:t>
            </a:r>
            <a:r>
              <a:rPr sz="850" spc="-2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850" spc="5" dirty="0">
                <a:solidFill>
                  <a:srgbClr val="22373A"/>
                </a:solidFill>
                <a:latin typeface="Trebuchet MS"/>
                <a:cs typeface="Trebuchet MS"/>
              </a:rPr>
              <a:t>Бармина</a:t>
            </a:r>
            <a:r>
              <a:rPr sz="850" spc="-2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850" spc="-95" dirty="0">
                <a:solidFill>
                  <a:srgbClr val="22373A"/>
                </a:solidFill>
                <a:latin typeface="Trebuchet MS"/>
                <a:cs typeface="Trebuchet MS"/>
              </a:rPr>
              <a:t>О.К.;</a:t>
            </a:r>
            <a:r>
              <a:rPr sz="850" spc="-2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850" dirty="0">
                <a:solidFill>
                  <a:srgbClr val="22373A"/>
                </a:solidFill>
                <a:latin typeface="Trebuchet MS"/>
                <a:cs typeface="Trebuchet MS"/>
              </a:rPr>
              <a:t>Горбунова</a:t>
            </a:r>
            <a:r>
              <a:rPr sz="850" spc="-2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850" spc="-80" dirty="0">
                <a:solidFill>
                  <a:srgbClr val="22373A"/>
                </a:solidFill>
                <a:latin typeface="Trebuchet MS"/>
                <a:cs typeface="Trebuchet MS"/>
              </a:rPr>
              <a:t>Я.М.;</a:t>
            </a:r>
            <a:r>
              <a:rPr sz="850" spc="-2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850" spc="-10" dirty="0">
                <a:solidFill>
                  <a:srgbClr val="22373A"/>
                </a:solidFill>
                <a:latin typeface="Trebuchet MS"/>
                <a:cs typeface="Trebuchet MS"/>
              </a:rPr>
              <a:t>Евсеева</a:t>
            </a:r>
            <a:r>
              <a:rPr sz="850" spc="-2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850" spc="-105" dirty="0">
                <a:solidFill>
                  <a:srgbClr val="22373A"/>
                </a:solidFill>
                <a:latin typeface="Trebuchet MS"/>
                <a:cs typeface="Trebuchet MS"/>
              </a:rPr>
              <a:t>Д.О.;</a:t>
            </a:r>
            <a:r>
              <a:rPr sz="850" spc="-2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850" spc="-5" dirty="0">
                <a:solidFill>
                  <a:srgbClr val="22373A"/>
                </a:solidFill>
                <a:latin typeface="Trebuchet MS"/>
                <a:cs typeface="Trebuchet MS"/>
              </a:rPr>
              <a:t>Исаханян</a:t>
            </a:r>
            <a:r>
              <a:rPr sz="850" spc="-2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850" spc="-145" dirty="0">
                <a:solidFill>
                  <a:srgbClr val="22373A"/>
                </a:solidFill>
                <a:latin typeface="Trebuchet MS"/>
                <a:cs typeface="Trebuchet MS"/>
              </a:rPr>
              <a:t>Э.Т. </a:t>
            </a:r>
            <a:r>
              <a:rPr sz="850" spc="-24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850" spc="-30" dirty="0">
                <a:solidFill>
                  <a:srgbClr val="22373A"/>
                </a:solidFill>
                <a:latin typeface="Trebuchet MS"/>
                <a:cs typeface="Trebuchet MS"/>
              </a:rPr>
              <a:t>2022 </a:t>
            </a:r>
            <a:r>
              <a:rPr sz="850" dirty="0">
                <a:solidFill>
                  <a:srgbClr val="22373A"/>
                </a:solidFill>
                <a:latin typeface="Trebuchet MS"/>
                <a:cs typeface="Trebuchet MS"/>
              </a:rPr>
              <a:t>March</a:t>
            </a:r>
            <a:r>
              <a:rPr sz="850" spc="-25" dirty="0">
                <a:solidFill>
                  <a:srgbClr val="22373A"/>
                </a:solidFill>
                <a:latin typeface="Trebuchet MS"/>
                <a:cs typeface="Trebuchet MS"/>
              </a:rPr>
              <a:t> 10th</a:t>
            </a:r>
            <a:endParaRPr sz="85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95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</a:pPr>
            <a:r>
              <a:rPr sz="650" spc="25" dirty="0">
                <a:solidFill>
                  <a:srgbClr val="22373A"/>
                </a:solidFill>
                <a:latin typeface="Trebuchet MS"/>
                <a:cs typeface="Trebuchet MS"/>
              </a:rPr>
              <a:t>RUDN</a:t>
            </a:r>
            <a:r>
              <a:rPr sz="650" spc="-2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650" spc="-10" dirty="0">
                <a:solidFill>
                  <a:srgbClr val="22373A"/>
                </a:solidFill>
                <a:latin typeface="Trebuchet MS"/>
                <a:cs typeface="Trebuchet MS"/>
              </a:rPr>
              <a:t>University,</a:t>
            </a:r>
            <a:r>
              <a:rPr sz="650" spc="-2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650" spc="5" dirty="0">
                <a:solidFill>
                  <a:srgbClr val="22373A"/>
                </a:solidFill>
                <a:latin typeface="Trebuchet MS"/>
                <a:cs typeface="Trebuchet MS"/>
              </a:rPr>
              <a:t>Moscow,</a:t>
            </a:r>
            <a:r>
              <a:rPr sz="650" spc="-1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650" spc="25" dirty="0">
                <a:solidFill>
                  <a:srgbClr val="22373A"/>
                </a:solidFill>
                <a:latin typeface="Trebuchet MS"/>
                <a:cs typeface="Trebuchet MS"/>
              </a:rPr>
              <a:t>Russian</a:t>
            </a:r>
            <a:r>
              <a:rPr sz="650" spc="-2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650" spc="5" dirty="0">
                <a:solidFill>
                  <a:srgbClr val="22373A"/>
                </a:solidFill>
                <a:latin typeface="Trebuchet MS"/>
                <a:cs typeface="Trebuchet MS"/>
              </a:rPr>
              <a:t>Federation</a:t>
            </a:r>
            <a:endParaRPr sz="650">
              <a:latin typeface="Trebuchet MS"/>
              <a:cs typeface="Trebuchet MS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095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65"/>
              </a:spcBef>
            </a:pPr>
            <a:fld id="{81D60167-4931-47E6-BA6A-407CBD079E47}" type="slidenum">
              <a:rPr spc="-20" dirty="0"/>
              <a:t>1</a:t>
            </a:fld>
            <a:r>
              <a:rPr spc="-20" dirty="0"/>
              <a:t>/10</a:t>
            </a:r>
          </a:p>
        </p:txBody>
      </p:sp>
    </p:spTree>
  </p:cSld>
  <p:clrMapOvr>
    <a:masterClrMapping/>
  </p:clrMapOvr>
  <p:transition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608195" cy="359410"/>
          </a:xfrm>
          <a:custGeom>
            <a:avLst/>
            <a:gdLst/>
            <a:ahLst/>
            <a:cxnLst/>
            <a:rect l="l" t="t" r="r" b="b"/>
            <a:pathLst>
              <a:path w="4608195" h="359410">
                <a:moveTo>
                  <a:pt x="4608004" y="0"/>
                </a:moveTo>
                <a:lnTo>
                  <a:pt x="0" y="0"/>
                </a:lnTo>
                <a:lnTo>
                  <a:pt x="0" y="358800"/>
                </a:lnTo>
                <a:lnTo>
                  <a:pt x="4608004" y="358800"/>
                </a:lnTo>
                <a:lnTo>
                  <a:pt x="4608004" y="0"/>
                </a:lnTo>
                <a:close/>
              </a:path>
            </a:pathLst>
          </a:custGeom>
          <a:solidFill>
            <a:srgbClr val="22373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22631" y="82852"/>
            <a:ext cx="506095" cy="1790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30" dirty="0"/>
              <a:t>Вы</a:t>
            </a:r>
            <a:r>
              <a:rPr spc="20" dirty="0"/>
              <a:t>в</a:t>
            </a:r>
            <a:r>
              <a:rPr spc="-45" dirty="0"/>
              <a:t>о</a:t>
            </a:r>
            <a:r>
              <a:rPr spc="-50" dirty="0"/>
              <a:t>ды</a:t>
            </a:r>
          </a:p>
        </p:txBody>
      </p:sp>
      <p:grpSp>
        <p:nvGrpSpPr>
          <p:cNvPr id="4" name="object 4"/>
          <p:cNvGrpSpPr/>
          <p:nvPr/>
        </p:nvGrpSpPr>
        <p:grpSpPr>
          <a:xfrm>
            <a:off x="0" y="358794"/>
            <a:ext cx="4608195" cy="5080"/>
            <a:chOff x="0" y="358794"/>
            <a:chExt cx="4608195" cy="5080"/>
          </a:xfrm>
        </p:grpSpPr>
        <p:sp>
          <p:nvSpPr>
            <p:cNvPr id="5" name="object 5"/>
            <p:cNvSpPr/>
            <p:nvPr/>
          </p:nvSpPr>
          <p:spPr>
            <a:xfrm>
              <a:off x="0" y="361327"/>
              <a:ext cx="4608195" cy="0"/>
            </a:xfrm>
            <a:custGeom>
              <a:avLst/>
              <a:gdLst/>
              <a:ahLst/>
              <a:cxnLst/>
              <a:rect l="l" t="t" r="r" b="b"/>
              <a:pathLst>
                <a:path w="4608195">
                  <a:moveTo>
                    <a:pt x="0" y="0"/>
                  </a:moveTo>
                  <a:lnTo>
                    <a:pt x="4608004" y="0"/>
                  </a:lnTo>
                </a:path>
              </a:pathLst>
            </a:custGeom>
            <a:ln w="5054">
              <a:solidFill>
                <a:srgbClr val="D5C5B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58794"/>
              <a:ext cx="4608195" cy="5080"/>
            </a:xfrm>
            <a:custGeom>
              <a:avLst/>
              <a:gdLst/>
              <a:ahLst/>
              <a:cxnLst/>
              <a:rect l="l" t="t" r="r" b="b"/>
              <a:pathLst>
                <a:path w="4608195" h="5079">
                  <a:moveTo>
                    <a:pt x="0" y="5060"/>
                  </a:moveTo>
                  <a:lnTo>
                    <a:pt x="0" y="0"/>
                  </a:lnTo>
                  <a:lnTo>
                    <a:pt x="4608060" y="0"/>
                  </a:lnTo>
                  <a:lnTo>
                    <a:pt x="4608060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D5C5B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0" y="358794"/>
              <a:ext cx="4608195" cy="5080"/>
            </a:xfrm>
            <a:custGeom>
              <a:avLst/>
              <a:gdLst/>
              <a:ahLst/>
              <a:cxnLst/>
              <a:rect l="l" t="t" r="r" b="b"/>
              <a:pathLst>
                <a:path w="4608195" h="5079">
                  <a:moveTo>
                    <a:pt x="0" y="5060"/>
                  </a:moveTo>
                  <a:lnTo>
                    <a:pt x="0" y="0"/>
                  </a:lnTo>
                  <a:lnTo>
                    <a:pt x="4608060" y="0"/>
                  </a:lnTo>
                  <a:lnTo>
                    <a:pt x="4608060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EB801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347294" y="999264"/>
            <a:ext cx="3706495" cy="151003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242570">
              <a:lnSpc>
                <a:spcPct val="144300"/>
              </a:lnSpc>
              <a:spcBef>
                <a:spcPts val="95"/>
              </a:spcBef>
            </a:pPr>
            <a:r>
              <a:rPr sz="900" spc="35" dirty="0">
                <a:solidFill>
                  <a:srgbClr val="22373A"/>
                </a:solidFill>
                <a:latin typeface="Trebuchet MS"/>
                <a:cs typeface="Trebuchet MS"/>
              </a:rPr>
              <a:t>Наша</a:t>
            </a:r>
            <a:r>
              <a:rPr sz="900" spc="-1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20" dirty="0">
                <a:solidFill>
                  <a:srgbClr val="22373A"/>
                </a:solidFill>
                <a:latin typeface="Trebuchet MS"/>
                <a:cs typeface="Trebuchet MS"/>
              </a:rPr>
              <a:t>задача</a:t>
            </a:r>
            <a:r>
              <a:rPr sz="900" spc="-1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20" dirty="0">
                <a:solidFill>
                  <a:srgbClr val="22373A"/>
                </a:solidFill>
                <a:latin typeface="Trebuchet MS"/>
                <a:cs typeface="Trebuchet MS"/>
              </a:rPr>
              <a:t>заключалась</a:t>
            </a:r>
            <a:r>
              <a:rPr sz="900" spc="-1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40" dirty="0">
                <a:solidFill>
                  <a:srgbClr val="22373A"/>
                </a:solidFill>
                <a:latin typeface="Trebuchet MS"/>
                <a:cs typeface="Trebuchet MS"/>
              </a:rPr>
              <a:t>в</a:t>
            </a:r>
            <a:r>
              <a:rPr sz="900" spc="-1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25" dirty="0">
                <a:solidFill>
                  <a:srgbClr val="22373A"/>
                </a:solidFill>
                <a:latin typeface="Trebuchet MS"/>
                <a:cs typeface="Trebuchet MS"/>
              </a:rPr>
              <a:t>написании</a:t>
            </a:r>
            <a:r>
              <a:rPr sz="900" spc="-1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20" dirty="0">
                <a:solidFill>
                  <a:srgbClr val="22373A"/>
                </a:solidFill>
                <a:latin typeface="Trebuchet MS"/>
                <a:cs typeface="Trebuchet MS"/>
              </a:rPr>
              <a:t>программы</a:t>
            </a:r>
            <a:r>
              <a:rPr sz="900" spc="-1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5" dirty="0">
                <a:solidFill>
                  <a:srgbClr val="22373A"/>
                </a:solidFill>
                <a:latin typeface="Trebuchet MS"/>
                <a:cs typeface="Trebuchet MS"/>
              </a:rPr>
              <a:t>двумерной </a:t>
            </a:r>
            <a:r>
              <a:rPr sz="900" spc="-254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5" dirty="0">
                <a:solidFill>
                  <a:srgbClr val="22373A"/>
                </a:solidFill>
                <a:latin typeface="Trebuchet MS"/>
                <a:cs typeface="Trebuchet MS"/>
              </a:rPr>
              <a:t>молекулярной</a:t>
            </a:r>
            <a:r>
              <a:rPr sz="900" spc="-2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dirty="0">
                <a:solidFill>
                  <a:srgbClr val="22373A"/>
                </a:solidFill>
                <a:latin typeface="Trebuchet MS"/>
                <a:cs typeface="Trebuchet MS"/>
              </a:rPr>
              <a:t>динамики.</a:t>
            </a:r>
            <a:endParaRPr sz="90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05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</a:pPr>
            <a:r>
              <a:rPr sz="900" spc="45" dirty="0">
                <a:solidFill>
                  <a:srgbClr val="22373A"/>
                </a:solidFill>
                <a:latin typeface="Trebuchet MS"/>
                <a:cs typeface="Trebuchet MS"/>
              </a:rPr>
              <a:t>По</a:t>
            </a:r>
            <a:r>
              <a:rPr sz="900" spc="-5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-20" dirty="0">
                <a:solidFill>
                  <a:srgbClr val="22373A"/>
                </a:solidFill>
                <a:latin typeface="Trebuchet MS"/>
                <a:cs typeface="Trebuchet MS"/>
              </a:rPr>
              <a:t>итогу:</a:t>
            </a:r>
            <a:endParaRPr sz="900">
              <a:latin typeface="Trebuchet MS"/>
              <a:cs typeface="Trebuchet MS"/>
            </a:endParaRPr>
          </a:p>
          <a:p>
            <a:pPr marL="289560" marR="5080" indent="-103505">
              <a:lnSpc>
                <a:spcPct val="144300"/>
              </a:lnSpc>
              <a:spcBef>
                <a:spcPts val="780"/>
              </a:spcBef>
              <a:buChar char="•"/>
              <a:tabLst>
                <a:tab pos="290195" algn="l"/>
              </a:tabLst>
            </a:pPr>
            <a:r>
              <a:rPr sz="900" spc="25" dirty="0">
                <a:solidFill>
                  <a:srgbClr val="22373A"/>
                </a:solidFill>
                <a:latin typeface="Trebuchet MS"/>
                <a:cs typeface="Trebuchet MS"/>
              </a:rPr>
              <a:t>написана</a:t>
            </a:r>
            <a:r>
              <a:rPr sz="900" spc="-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20" dirty="0">
                <a:solidFill>
                  <a:srgbClr val="22373A"/>
                </a:solidFill>
                <a:latin typeface="Trebuchet MS"/>
                <a:cs typeface="Trebuchet MS"/>
              </a:rPr>
              <a:t>программа</a:t>
            </a:r>
            <a:r>
              <a:rPr sz="900" spc="-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5" dirty="0">
                <a:solidFill>
                  <a:srgbClr val="22373A"/>
                </a:solidFill>
                <a:latin typeface="Trebuchet MS"/>
                <a:cs typeface="Trebuchet MS"/>
              </a:rPr>
              <a:t>двумерной</a:t>
            </a:r>
            <a:r>
              <a:rPr sz="900" spc="-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5" dirty="0">
                <a:solidFill>
                  <a:srgbClr val="22373A"/>
                </a:solidFill>
                <a:latin typeface="Trebuchet MS"/>
                <a:cs typeface="Trebuchet MS"/>
              </a:rPr>
              <a:t>молекулярной</a:t>
            </a:r>
            <a:r>
              <a:rPr sz="900" spc="-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5" dirty="0">
                <a:solidFill>
                  <a:srgbClr val="22373A"/>
                </a:solidFill>
                <a:latin typeface="Trebuchet MS"/>
                <a:cs typeface="Trebuchet MS"/>
              </a:rPr>
              <a:t>динамики</a:t>
            </a:r>
            <a:r>
              <a:rPr sz="90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0" dirty="0">
                <a:solidFill>
                  <a:srgbClr val="22373A"/>
                </a:solidFill>
                <a:latin typeface="Trebuchet MS"/>
                <a:cs typeface="Trebuchet MS"/>
              </a:rPr>
              <a:t>для </a:t>
            </a:r>
            <a:r>
              <a:rPr sz="900" spc="-26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25" dirty="0">
                <a:solidFill>
                  <a:srgbClr val="22373A"/>
                </a:solidFill>
                <a:latin typeface="Trebuchet MS"/>
                <a:cs typeface="Trebuchet MS"/>
              </a:rPr>
              <a:t>аргона</a:t>
            </a:r>
            <a:endParaRPr sz="90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35"/>
              </a:spcBef>
              <a:buClr>
                <a:srgbClr val="22373A"/>
              </a:buClr>
              <a:buFont typeface="Trebuchet MS"/>
              <a:buChar char="•"/>
            </a:pPr>
            <a:endParaRPr sz="1050">
              <a:latin typeface="Trebuchet MS"/>
              <a:cs typeface="Trebuchet MS"/>
            </a:endParaRPr>
          </a:p>
          <a:p>
            <a:pPr marL="289560" indent="-103505">
              <a:lnSpc>
                <a:spcPct val="100000"/>
              </a:lnSpc>
              <a:spcBef>
                <a:spcPts val="5"/>
              </a:spcBef>
              <a:buChar char="•"/>
              <a:tabLst>
                <a:tab pos="290195" algn="l"/>
              </a:tabLst>
            </a:pPr>
            <a:r>
              <a:rPr sz="900" spc="20" dirty="0">
                <a:solidFill>
                  <a:srgbClr val="22373A"/>
                </a:solidFill>
                <a:latin typeface="Trebuchet MS"/>
                <a:cs typeface="Trebuchet MS"/>
              </a:rPr>
              <a:t>построена</a:t>
            </a:r>
            <a:r>
              <a:rPr sz="900" spc="-2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0" dirty="0">
                <a:solidFill>
                  <a:srgbClr val="22373A"/>
                </a:solidFill>
                <a:latin typeface="Trebuchet MS"/>
                <a:cs typeface="Trebuchet MS"/>
              </a:rPr>
              <a:t>гистограмма</a:t>
            </a:r>
            <a:r>
              <a:rPr sz="900" spc="-2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5" dirty="0">
                <a:solidFill>
                  <a:srgbClr val="22373A"/>
                </a:solidFill>
                <a:latin typeface="Trebuchet MS"/>
                <a:cs typeface="Trebuchet MS"/>
              </a:rPr>
              <a:t>распределения</a:t>
            </a:r>
            <a:r>
              <a:rPr sz="900" spc="-2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5" dirty="0">
                <a:solidFill>
                  <a:srgbClr val="22373A"/>
                </a:solidFill>
                <a:latin typeface="Trebuchet MS"/>
                <a:cs typeface="Trebuchet MS"/>
              </a:rPr>
              <a:t>частиц</a:t>
            </a:r>
            <a:r>
              <a:rPr sz="900" spc="-1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45" dirty="0">
                <a:solidFill>
                  <a:srgbClr val="22373A"/>
                </a:solidFill>
                <a:latin typeface="Trebuchet MS"/>
                <a:cs typeface="Trebuchet MS"/>
              </a:rPr>
              <a:t>по</a:t>
            </a:r>
            <a:r>
              <a:rPr sz="900" spc="-2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0" dirty="0">
                <a:solidFill>
                  <a:srgbClr val="22373A"/>
                </a:solidFill>
                <a:latin typeface="Trebuchet MS"/>
                <a:cs typeface="Trebuchet MS"/>
              </a:rPr>
              <a:t>скоростям</a:t>
            </a:r>
            <a:endParaRPr sz="900">
              <a:latin typeface="Trebuchet MS"/>
              <a:cs typeface="Trebuchet MS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095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65"/>
              </a:spcBef>
            </a:pPr>
            <a:fld id="{81D60167-4931-47E6-BA6A-407CBD079E47}" type="slidenum">
              <a:rPr spc="-20" dirty="0"/>
              <a:t>10</a:t>
            </a:fld>
            <a:r>
              <a:rPr spc="-20" dirty="0"/>
              <a:t>/10</a:t>
            </a:r>
          </a:p>
        </p:txBody>
      </p:sp>
    </p:spTree>
  </p:cSld>
  <p:clrMapOvr>
    <a:masterClrMapping/>
  </p:clrMapOvr>
  <p:transition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2631" y="82852"/>
            <a:ext cx="604520" cy="1790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40" dirty="0"/>
              <a:t>В</a:t>
            </a:r>
            <a:r>
              <a:rPr spc="30" dirty="0"/>
              <a:t>в</a:t>
            </a:r>
            <a:r>
              <a:rPr spc="-25" dirty="0"/>
              <a:t>е</a:t>
            </a:r>
            <a:r>
              <a:rPr spc="-114" dirty="0"/>
              <a:t>д</a:t>
            </a:r>
            <a:r>
              <a:rPr spc="-25" dirty="0"/>
              <a:t>ение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0" y="358794"/>
            <a:ext cx="4608195" cy="5080"/>
            <a:chOff x="0" y="358794"/>
            <a:chExt cx="4608195" cy="5080"/>
          </a:xfrm>
        </p:grpSpPr>
        <p:sp>
          <p:nvSpPr>
            <p:cNvPr id="4" name="object 4"/>
            <p:cNvSpPr/>
            <p:nvPr/>
          </p:nvSpPr>
          <p:spPr>
            <a:xfrm>
              <a:off x="0" y="361327"/>
              <a:ext cx="4608195" cy="0"/>
            </a:xfrm>
            <a:custGeom>
              <a:avLst/>
              <a:gdLst/>
              <a:ahLst/>
              <a:cxnLst/>
              <a:rect l="l" t="t" r="r" b="b"/>
              <a:pathLst>
                <a:path w="4608195">
                  <a:moveTo>
                    <a:pt x="0" y="0"/>
                  </a:moveTo>
                  <a:lnTo>
                    <a:pt x="4608004" y="0"/>
                  </a:lnTo>
                </a:path>
              </a:pathLst>
            </a:custGeom>
            <a:ln w="5054">
              <a:solidFill>
                <a:srgbClr val="D5C5B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358794"/>
              <a:ext cx="4608195" cy="5080"/>
            </a:xfrm>
            <a:custGeom>
              <a:avLst/>
              <a:gdLst/>
              <a:ahLst/>
              <a:cxnLst/>
              <a:rect l="l" t="t" r="r" b="b"/>
              <a:pathLst>
                <a:path w="4608195" h="5079">
                  <a:moveTo>
                    <a:pt x="0" y="5060"/>
                  </a:moveTo>
                  <a:lnTo>
                    <a:pt x="0" y="0"/>
                  </a:lnTo>
                  <a:lnTo>
                    <a:pt x="4608060" y="0"/>
                  </a:lnTo>
                  <a:lnTo>
                    <a:pt x="4608060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D5C5B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58794"/>
              <a:ext cx="922019" cy="5080"/>
            </a:xfrm>
            <a:custGeom>
              <a:avLst/>
              <a:gdLst/>
              <a:ahLst/>
              <a:cxnLst/>
              <a:rect l="l" t="t" r="r" b="b"/>
              <a:pathLst>
                <a:path w="922019" h="5079">
                  <a:moveTo>
                    <a:pt x="0" y="5060"/>
                  </a:moveTo>
                  <a:lnTo>
                    <a:pt x="0" y="0"/>
                  </a:lnTo>
                  <a:lnTo>
                    <a:pt x="921597" y="0"/>
                  </a:lnTo>
                  <a:lnTo>
                    <a:pt x="921597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EB801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347294" y="1345542"/>
            <a:ext cx="3912870" cy="81724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44300"/>
              </a:lnSpc>
              <a:spcBef>
                <a:spcPts val="95"/>
              </a:spcBef>
            </a:pPr>
            <a:r>
              <a:rPr sz="900" spc="20" dirty="0">
                <a:solidFill>
                  <a:srgbClr val="22373A"/>
                </a:solidFill>
                <a:latin typeface="Trebuchet MS"/>
                <a:cs typeface="Trebuchet MS"/>
              </a:rPr>
              <a:t>На</a:t>
            </a:r>
            <a:r>
              <a:rPr sz="900" spc="-2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dirty="0">
                <a:solidFill>
                  <a:srgbClr val="22373A"/>
                </a:solidFill>
                <a:latin typeface="Trebuchet MS"/>
                <a:cs typeface="Trebuchet MS"/>
              </a:rPr>
              <a:t>предыдущих</a:t>
            </a:r>
            <a:r>
              <a:rPr sz="900" spc="-1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-5" dirty="0">
                <a:solidFill>
                  <a:srgbClr val="22373A"/>
                </a:solidFill>
                <a:latin typeface="Trebuchet MS"/>
                <a:cs typeface="Trebuchet MS"/>
              </a:rPr>
              <a:t>этапах</a:t>
            </a:r>
            <a:r>
              <a:rPr sz="900" spc="-2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0" dirty="0">
                <a:solidFill>
                  <a:srgbClr val="22373A"/>
                </a:solidFill>
                <a:latin typeface="Trebuchet MS"/>
                <a:cs typeface="Trebuchet MS"/>
              </a:rPr>
              <a:t>нами</a:t>
            </a:r>
            <a:r>
              <a:rPr sz="900" spc="-1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20" dirty="0">
                <a:solidFill>
                  <a:srgbClr val="22373A"/>
                </a:solidFill>
                <a:latin typeface="Trebuchet MS"/>
                <a:cs typeface="Trebuchet MS"/>
              </a:rPr>
              <a:t>была</a:t>
            </a:r>
            <a:r>
              <a:rPr sz="900" spc="-1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20" dirty="0">
                <a:solidFill>
                  <a:srgbClr val="22373A"/>
                </a:solidFill>
                <a:latin typeface="Trebuchet MS"/>
                <a:cs typeface="Trebuchet MS"/>
              </a:rPr>
              <a:t>описана</a:t>
            </a:r>
            <a:r>
              <a:rPr sz="900" spc="-2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0" dirty="0">
                <a:solidFill>
                  <a:srgbClr val="22373A"/>
                </a:solidFill>
                <a:latin typeface="Trebuchet MS"/>
                <a:cs typeface="Trebuchet MS"/>
              </a:rPr>
              <a:t>задача</a:t>
            </a:r>
            <a:r>
              <a:rPr sz="900" spc="-1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-10" dirty="0">
                <a:solidFill>
                  <a:srgbClr val="22373A"/>
                </a:solidFill>
                <a:latin typeface="Trebuchet MS"/>
                <a:cs typeface="Trebuchet MS"/>
              </a:rPr>
              <a:t>проекта,</a:t>
            </a:r>
            <a:r>
              <a:rPr sz="900" spc="-1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0" dirty="0">
                <a:solidFill>
                  <a:srgbClr val="22373A"/>
                </a:solidFill>
                <a:latin typeface="Trebuchet MS"/>
                <a:cs typeface="Trebuchet MS"/>
              </a:rPr>
              <a:t>определены </a:t>
            </a:r>
            <a:r>
              <a:rPr sz="900" spc="-26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30" dirty="0">
                <a:solidFill>
                  <a:srgbClr val="22373A"/>
                </a:solidFill>
                <a:latin typeface="Trebuchet MS"/>
                <a:cs typeface="Trebuchet MS"/>
              </a:rPr>
              <a:t>основные </a:t>
            </a:r>
            <a:r>
              <a:rPr sz="900" dirty="0">
                <a:solidFill>
                  <a:srgbClr val="22373A"/>
                </a:solidFill>
                <a:latin typeface="Trebuchet MS"/>
                <a:cs typeface="Trebuchet MS"/>
              </a:rPr>
              <a:t>формулы, </a:t>
            </a:r>
            <a:r>
              <a:rPr sz="900" spc="25" dirty="0">
                <a:solidFill>
                  <a:srgbClr val="22373A"/>
                </a:solidFill>
                <a:latin typeface="Trebuchet MS"/>
                <a:cs typeface="Trebuchet MS"/>
              </a:rPr>
              <a:t>а </a:t>
            </a:r>
            <a:r>
              <a:rPr sz="900" spc="-5" dirty="0">
                <a:solidFill>
                  <a:srgbClr val="22373A"/>
                </a:solidFill>
                <a:latin typeface="Trebuchet MS"/>
                <a:cs typeface="Trebuchet MS"/>
              </a:rPr>
              <a:t>также </a:t>
            </a:r>
            <a:r>
              <a:rPr sz="900" spc="20" dirty="0">
                <a:solidFill>
                  <a:srgbClr val="22373A"/>
                </a:solidFill>
                <a:latin typeface="Trebuchet MS"/>
                <a:cs typeface="Trebuchet MS"/>
              </a:rPr>
              <a:t>выведен </a:t>
            </a:r>
            <a:r>
              <a:rPr sz="900" spc="10" dirty="0">
                <a:solidFill>
                  <a:srgbClr val="22373A"/>
                </a:solidFill>
                <a:latin typeface="Trebuchet MS"/>
                <a:cs typeface="Trebuchet MS"/>
              </a:rPr>
              <a:t>алгоритм для </a:t>
            </a:r>
            <a:r>
              <a:rPr sz="900" spc="25" dirty="0">
                <a:solidFill>
                  <a:srgbClr val="22373A"/>
                </a:solidFill>
                <a:latin typeface="Trebuchet MS"/>
                <a:cs typeface="Trebuchet MS"/>
              </a:rPr>
              <a:t>написания </a:t>
            </a:r>
            <a:r>
              <a:rPr sz="900" spc="3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5" dirty="0">
                <a:solidFill>
                  <a:srgbClr val="22373A"/>
                </a:solidFill>
                <a:latin typeface="Trebuchet MS"/>
                <a:cs typeface="Trebuchet MS"/>
              </a:rPr>
              <a:t>программы. </a:t>
            </a:r>
            <a:r>
              <a:rPr sz="900" spc="30" dirty="0">
                <a:solidFill>
                  <a:srgbClr val="22373A"/>
                </a:solidFill>
                <a:latin typeface="Trebuchet MS"/>
                <a:cs typeface="Trebuchet MS"/>
              </a:rPr>
              <a:t>На </a:t>
            </a:r>
            <a:r>
              <a:rPr sz="900" spc="20" dirty="0">
                <a:solidFill>
                  <a:srgbClr val="22373A"/>
                </a:solidFill>
                <a:latin typeface="Trebuchet MS"/>
                <a:cs typeface="Trebuchet MS"/>
              </a:rPr>
              <a:t>данном </a:t>
            </a:r>
            <a:r>
              <a:rPr sz="900" spc="5" dirty="0">
                <a:solidFill>
                  <a:srgbClr val="22373A"/>
                </a:solidFill>
                <a:latin typeface="Trebuchet MS"/>
                <a:cs typeface="Trebuchet MS"/>
              </a:rPr>
              <a:t>этапе </a:t>
            </a:r>
            <a:r>
              <a:rPr sz="900" spc="15" dirty="0">
                <a:solidFill>
                  <a:srgbClr val="22373A"/>
                </a:solidFill>
                <a:latin typeface="Trebuchet MS"/>
                <a:cs typeface="Trebuchet MS"/>
              </a:rPr>
              <a:t>мы </a:t>
            </a:r>
            <a:r>
              <a:rPr sz="900" spc="25" dirty="0">
                <a:solidFill>
                  <a:srgbClr val="22373A"/>
                </a:solidFill>
                <a:latin typeface="Trebuchet MS"/>
                <a:cs typeface="Trebuchet MS"/>
              </a:rPr>
              <a:t>опишем </a:t>
            </a:r>
            <a:r>
              <a:rPr sz="900" spc="20" dirty="0">
                <a:solidFill>
                  <a:srgbClr val="22373A"/>
                </a:solidFill>
                <a:latin typeface="Trebuchet MS"/>
                <a:cs typeface="Trebuchet MS"/>
              </a:rPr>
              <a:t>программную </a:t>
            </a:r>
            <a:r>
              <a:rPr sz="900" spc="25" dirty="0">
                <a:solidFill>
                  <a:srgbClr val="22373A"/>
                </a:solidFill>
                <a:latin typeface="Trebuchet MS"/>
                <a:cs typeface="Trebuchet MS"/>
              </a:rPr>
              <a:t>реализацию </a:t>
            </a:r>
            <a:r>
              <a:rPr sz="900" spc="3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20" dirty="0">
                <a:solidFill>
                  <a:srgbClr val="22373A"/>
                </a:solidFill>
                <a:latin typeface="Trebuchet MS"/>
                <a:cs typeface="Trebuchet MS"/>
              </a:rPr>
              <a:t>нашего</a:t>
            </a:r>
            <a:r>
              <a:rPr sz="900" spc="-2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-5" dirty="0">
                <a:solidFill>
                  <a:srgbClr val="22373A"/>
                </a:solidFill>
                <a:latin typeface="Trebuchet MS"/>
                <a:cs typeface="Trebuchet MS"/>
              </a:rPr>
              <a:t>проекта.</a:t>
            </a:r>
            <a:endParaRPr sz="900">
              <a:latin typeface="Trebuchet MS"/>
              <a:cs typeface="Trebuchet MS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095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65"/>
              </a:spcBef>
            </a:pPr>
            <a:fld id="{81D60167-4931-47E6-BA6A-407CBD079E47}" type="slidenum">
              <a:rPr spc="-20" dirty="0"/>
              <a:t>2</a:t>
            </a:fld>
            <a:r>
              <a:rPr spc="-20" dirty="0"/>
              <a:t>/10</a:t>
            </a:r>
          </a:p>
        </p:txBody>
      </p:sp>
    </p:spTree>
  </p:cSld>
  <p:clrMapOvr>
    <a:masterClrMapping/>
  </p:clrMapOvr>
  <p:transition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2631" y="82852"/>
            <a:ext cx="1202690" cy="1790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000" spc="-15" dirty="0">
                <a:solidFill>
                  <a:srgbClr val="F9F9F9"/>
                </a:solidFill>
                <a:latin typeface="Lucida Sans Unicode"/>
                <a:cs typeface="Lucida Sans Unicode"/>
              </a:rPr>
              <a:t>Кла</a:t>
            </a:r>
            <a:r>
              <a:rPr sz="1000" spc="-35" dirty="0">
                <a:solidFill>
                  <a:srgbClr val="F9F9F9"/>
                </a:solidFill>
                <a:latin typeface="Lucida Sans Unicode"/>
                <a:cs typeface="Lucida Sans Unicode"/>
              </a:rPr>
              <a:t>сс</a:t>
            </a:r>
            <a:r>
              <a:rPr sz="1000" spc="-50" dirty="0">
                <a:solidFill>
                  <a:srgbClr val="F9F9F9"/>
                </a:solidFill>
                <a:latin typeface="Lucida Sans Unicode"/>
                <a:cs typeface="Lucida Sans Unicode"/>
              </a:rPr>
              <a:t> MDSimu</a:t>
            </a:r>
            <a:r>
              <a:rPr sz="1000" spc="-25" dirty="0">
                <a:solidFill>
                  <a:srgbClr val="F9F9F9"/>
                </a:solidFill>
                <a:latin typeface="Lucida Sans Unicode"/>
                <a:cs typeface="Lucida Sans Unicode"/>
              </a:rPr>
              <a:t>l</a:t>
            </a:r>
            <a:r>
              <a:rPr sz="1000" spc="-20" dirty="0">
                <a:solidFill>
                  <a:srgbClr val="F9F9F9"/>
                </a:solidFill>
                <a:latin typeface="Lucida Sans Unicode"/>
                <a:cs typeface="Lucida Sans Unicode"/>
              </a:rPr>
              <a:t>ation</a:t>
            </a:r>
            <a:endParaRPr sz="1000">
              <a:latin typeface="Lucida Sans Unicode"/>
              <a:cs typeface="Lucida Sans Unicode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0" y="358794"/>
            <a:ext cx="4608195" cy="5080"/>
            <a:chOff x="0" y="358794"/>
            <a:chExt cx="4608195" cy="5080"/>
          </a:xfrm>
        </p:grpSpPr>
        <p:sp>
          <p:nvSpPr>
            <p:cNvPr id="4" name="object 4"/>
            <p:cNvSpPr/>
            <p:nvPr/>
          </p:nvSpPr>
          <p:spPr>
            <a:xfrm>
              <a:off x="0" y="361327"/>
              <a:ext cx="4608195" cy="0"/>
            </a:xfrm>
            <a:custGeom>
              <a:avLst/>
              <a:gdLst/>
              <a:ahLst/>
              <a:cxnLst/>
              <a:rect l="l" t="t" r="r" b="b"/>
              <a:pathLst>
                <a:path w="4608195">
                  <a:moveTo>
                    <a:pt x="0" y="0"/>
                  </a:moveTo>
                  <a:lnTo>
                    <a:pt x="4608004" y="0"/>
                  </a:lnTo>
                </a:path>
              </a:pathLst>
            </a:custGeom>
            <a:ln w="5054">
              <a:solidFill>
                <a:srgbClr val="D5C5B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358794"/>
              <a:ext cx="4608195" cy="5080"/>
            </a:xfrm>
            <a:custGeom>
              <a:avLst/>
              <a:gdLst/>
              <a:ahLst/>
              <a:cxnLst/>
              <a:rect l="l" t="t" r="r" b="b"/>
              <a:pathLst>
                <a:path w="4608195" h="5079">
                  <a:moveTo>
                    <a:pt x="0" y="5060"/>
                  </a:moveTo>
                  <a:lnTo>
                    <a:pt x="0" y="0"/>
                  </a:lnTo>
                  <a:lnTo>
                    <a:pt x="4608060" y="0"/>
                  </a:lnTo>
                  <a:lnTo>
                    <a:pt x="4608060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D5C5B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58794"/>
              <a:ext cx="1383030" cy="5080"/>
            </a:xfrm>
            <a:custGeom>
              <a:avLst/>
              <a:gdLst/>
              <a:ahLst/>
              <a:cxnLst/>
              <a:rect l="l" t="t" r="r" b="b"/>
              <a:pathLst>
                <a:path w="1383030" h="5079">
                  <a:moveTo>
                    <a:pt x="0" y="5060"/>
                  </a:moveTo>
                  <a:lnTo>
                    <a:pt x="0" y="0"/>
                  </a:lnTo>
                  <a:lnTo>
                    <a:pt x="1382431" y="0"/>
                  </a:lnTo>
                  <a:lnTo>
                    <a:pt x="1382431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EB801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347294" y="489512"/>
            <a:ext cx="3622675" cy="4216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44300"/>
              </a:lnSpc>
              <a:spcBef>
                <a:spcPts val="95"/>
              </a:spcBef>
            </a:pPr>
            <a:r>
              <a:rPr sz="900" spc="40" dirty="0">
                <a:solidFill>
                  <a:srgbClr val="22373A"/>
                </a:solidFill>
                <a:latin typeface="Trebuchet MS"/>
                <a:cs typeface="Trebuchet MS"/>
              </a:rPr>
              <a:t>В</a:t>
            </a:r>
            <a:r>
              <a:rPr sz="900" spc="-1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5" dirty="0">
                <a:solidFill>
                  <a:srgbClr val="22373A"/>
                </a:solidFill>
                <a:latin typeface="Trebuchet MS"/>
                <a:cs typeface="Trebuchet MS"/>
              </a:rPr>
              <a:t>программе</a:t>
            </a:r>
            <a:r>
              <a:rPr sz="900" spc="-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25" dirty="0">
                <a:solidFill>
                  <a:srgbClr val="22373A"/>
                </a:solidFill>
                <a:latin typeface="Trebuchet MS"/>
                <a:cs typeface="Trebuchet MS"/>
              </a:rPr>
              <a:t>описан</a:t>
            </a:r>
            <a:r>
              <a:rPr sz="900" spc="-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-25" dirty="0">
                <a:solidFill>
                  <a:srgbClr val="22373A"/>
                </a:solidFill>
                <a:latin typeface="Trebuchet MS"/>
                <a:cs typeface="Trebuchet MS"/>
              </a:rPr>
              <a:t>класс,</a:t>
            </a:r>
            <a:r>
              <a:rPr sz="900" spc="-1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20" dirty="0">
                <a:solidFill>
                  <a:srgbClr val="22373A"/>
                </a:solidFill>
                <a:latin typeface="Trebuchet MS"/>
                <a:cs typeface="Trebuchet MS"/>
              </a:rPr>
              <a:t>который</a:t>
            </a:r>
            <a:r>
              <a:rPr sz="900" spc="-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5" dirty="0">
                <a:solidFill>
                  <a:srgbClr val="22373A"/>
                </a:solidFill>
                <a:latin typeface="Trebuchet MS"/>
                <a:cs typeface="Trebuchet MS"/>
              </a:rPr>
              <a:t>задаёт</a:t>
            </a:r>
            <a:r>
              <a:rPr sz="900" spc="-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dirty="0">
                <a:solidFill>
                  <a:srgbClr val="22373A"/>
                </a:solidFill>
                <a:latin typeface="Trebuchet MS"/>
                <a:cs typeface="Trebuchet MS"/>
              </a:rPr>
              <a:t>все</a:t>
            </a:r>
            <a:r>
              <a:rPr sz="900" spc="-1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20" dirty="0">
                <a:solidFill>
                  <a:srgbClr val="22373A"/>
                </a:solidFill>
                <a:latin typeface="Trebuchet MS"/>
                <a:cs typeface="Trebuchet MS"/>
              </a:rPr>
              <a:t>частицы</a:t>
            </a:r>
            <a:r>
              <a:rPr sz="900" spc="-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40" dirty="0">
                <a:solidFill>
                  <a:srgbClr val="22373A"/>
                </a:solidFill>
                <a:latin typeface="Trebuchet MS"/>
                <a:cs typeface="Trebuchet MS"/>
              </a:rPr>
              <a:t>в</a:t>
            </a:r>
            <a:r>
              <a:rPr sz="900" spc="-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25" dirty="0">
                <a:solidFill>
                  <a:srgbClr val="22373A"/>
                </a:solidFill>
                <a:latin typeface="Trebuchet MS"/>
                <a:cs typeface="Trebuchet MS"/>
              </a:rPr>
              <a:t>данной </a:t>
            </a:r>
            <a:r>
              <a:rPr sz="900" spc="-254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dirty="0">
                <a:solidFill>
                  <a:srgbClr val="22373A"/>
                </a:solidFill>
                <a:latin typeface="Trebuchet MS"/>
                <a:cs typeface="Trebuchet MS"/>
              </a:rPr>
              <a:t>симуляции.</a:t>
            </a:r>
            <a:endParaRPr sz="900">
              <a:latin typeface="Trebuchet MS"/>
              <a:cs typeface="Trebuchet MS"/>
            </a:endParaRPr>
          </a:p>
        </p:txBody>
      </p:sp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27583" y="1010031"/>
            <a:ext cx="3752850" cy="1644650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1683435" y="2745361"/>
            <a:ext cx="1241425" cy="15430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800" spc="-50" dirty="0">
                <a:solidFill>
                  <a:srgbClr val="22373A"/>
                </a:solidFill>
                <a:latin typeface="Lucida Sans Unicode"/>
                <a:cs typeface="Lucida Sans Unicode"/>
              </a:rPr>
              <a:t>F</a:t>
            </a:r>
            <a:r>
              <a:rPr sz="800" spc="-20" dirty="0">
                <a:solidFill>
                  <a:srgbClr val="22373A"/>
                </a:solidFill>
                <a:latin typeface="Lucida Sans Unicode"/>
                <a:cs typeface="Lucida Sans Unicode"/>
              </a:rPr>
              <a:t>i</a:t>
            </a:r>
            <a:r>
              <a:rPr sz="800" spc="-50" dirty="0">
                <a:solidFill>
                  <a:srgbClr val="22373A"/>
                </a:solidFill>
                <a:latin typeface="Lucida Sans Unicode"/>
                <a:cs typeface="Lucida Sans Unicode"/>
              </a:rPr>
              <a:t>g</a:t>
            </a:r>
            <a:r>
              <a:rPr sz="800" spc="-15" dirty="0">
                <a:solidFill>
                  <a:srgbClr val="22373A"/>
                </a:solidFill>
                <a:latin typeface="Lucida Sans Unicode"/>
                <a:cs typeface="Lucida Sans Unicode"/>
              </a:rPr>
              <a:t>u</a:t>
            </a:r>
            <a:r>
              <a:rPr sz="800" spc="-30" dirty="0">
                <a:solidFill>
                  <a:srgbClr val="22373A"/>
                </a:solidFill>
                <a:latin typeface="Lucida Sans Unicode"/>
                <a:cs typeface="Lucida Sans Unicode"/>
              </a:rPr>
              <a:t>r</a:t>
            </a:r>
            <a:r>
              <a:rPr sz="800" spc="10" dirty="0">
                <a:solidFill>
                  <a:srgbClr val="22373A"/>
                </a:solidFill>
                <a:latin typeface="Lucida Sans Unicode"/>
                <a:cs typeface="Lucida Sans Unicode"/>
              </a:rPr>
              <a:t>e</a:t>
            </a:r>
            <a:r>
              <a:rPr sz="800" spc="-35" dirty="0">
                <a:solidFill>
                  <a:srgbClr val="22373A"/>
                </a:solidFill>
                <a:latin typeface="Lucida Sans Unicode"/>
                <a:cs typeface="Lucida Sans Unicode"/>
              </a:rPr>
              <a:t> </a:t>
            </a:r>
            <a:r>
              <a:rPr sz="800" spc="-145" dirty="0">
                <a:solidFill>
                  <a:srgbClr val="22373A"/>
                </a:solidFill>
                <a:latin typeface="Lucida Sans Unicode"/>
                <a:cs typeface="Lucida Sans Unicode"/>
              </a:rPr>
              <a:t>1</a:t>
            </a:r>
            <a:r>
              <a:rPr sz="800" spc="-55" dirty="0">
                <a:solidFill>
                  <a:srgbClr val="22373A"/>
                </a:solidFill>
                <a:latin typeface="Lucida Sans Unicode"/>
                <a:cs typeface="Lucida Sans Unicode"/>
              </a:rPr>
              <a:t>:</a:t>
            </a:r>
            <a:r>
              <a:rPr sz="800" spc="-35" dirty="0">
                <a:solidFill>
                  <a:srgbClr val="22373A"/>
                </a:solidFill>
                <a:latin typeface="Lucida Sans Unicode"/>
                <a:cs typeface="Lucida Sans Unicode"/>
              </a:rPr>
              <a:t> </a:t>
            </a:r>
            <a:r>
              <a:rPr sz="850" spc="10" dirty="0">
                <a:solidFill>
                  <a:srgbClr val="22373A"/>
                </a:solidFill>
                <a:latin typeface="Trebuchet MS"/>
                <a:cs typeface="Trebuchet MS"/>
              </a:rPr>
              <a:t>Инициали</a:t>
            </a:r>
            <a:r>
              <a:rPr sz="850" dirty="0">
                <a:solidFill>
                  <a:srgbClr val="22373A"/>
                </a:solidFill>
                <a:latin typeface="Trebuchet MS"/>
                <a:cs typeface="Trebuchet MS"/>
              </a:rPr>
              <a:t>з</a:t>
            </a:r>
            <a:r>
              <a:rPr sz="850" spc="10" dirty="0">
                <a:solidFill>
                  <a:srgbClr val="22373A"/>
                </a:solidFill>
                <a:latin typeface="Trebuchet MS"/>
                <a:cs typeface="Trebuchet MS"/>
              </a:rPr>
              <a:t>ация</a:t>
            </a:r>
            <a:endParaRPr sz="850">
              <a:latin typeface="Trebuchet MS"/>
              <a:cs typeface="Trebuchet MS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095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65"/>
              </a:spcBef>
            </a:pPr>
            <a:fld id="{81D60167-4931-47E6-BA6A-407CBD079E47}" type="slidenum">
              <a:rPr spc="-20" dirty="0"/>
              <a:t>3</a:t>
            </a:fld>
            <a:r>
              <a:rPr spc="-20" dirty="0"/>
              <a:t>/10</a:t>
            </a:r>
          </a:p>
        </p:txBody>
      </p:sp>
    </p:spTree>
  </p:cSld>
  <p:clrMapOvr>
    <a:masterClrMapping/>
  </p:clrMapOvr>
  <p:transition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2631" y="82852"/>
            <a:ext cx="1068705" cy="1790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000" spc="-5" dirty="0">
                <a:solidFill>
                  <a:srgbClr val="F9F9F9"/>
                </a:solidFill>
                <a:latin typeface="Lucida Sans Unicode"/>
                <a:cs typeface="Lucida Sans Unicode"/>
              </a:rPr>
              <a:t>Функция</a:t>
            </a:r>
            <a:r>
              <a:rPr sz="1000" spc="-50" dirty="0">
                <a:solidFill>
                  <a:srgbClr val="F9F9F9"/>
                </a:solidFill>
                <a:latin typeface="Lucida Sans Unicode"/>
                <a:cs typeface="Lucida Sans Unicode"/>
              </a:rPr>
              <a:t> </a:t>
            </a:r>
            <a:r>
              <a:rPr sz="1000" spc="-25" dirty="0">
                <a:solidFill>
                  <a:srgbClr val="F9F9F9"/>
                </a:solidFill>
                <a:latin typeface="Lucida Sans Unicode"/>
                <a:cs typeface="Lucida Sans Unicode"/>
              </a:rPr>
              <a:t>ad</a:t>
            </a:r>
            <a:r>
              <a:rPr sz="1000" spc="-30" dirty="0">
                <a:solidFill>
                  <a:srgbClr val="F9F9F9"/>
                </a:solidFill>
                <a:latin typeface="Lucida Sans Unicode"/>
                <a:cs typeface="Lucida Sans Unicode"/>
              </a:rPr>
              <a:t>van</a:t>
            </a:r>
            <a:r>
              <a:rPr sz="1000" spc="-45" dirty="0">
                <a:solidFill>
                  <a:srgbClr val="F9F9F9"/>
                </a:solidFill>
                <a:latin typeface="Lucida Sans Unicode"/>
                <a:cs typeface="Lucida Sans Unicode"/>
              </a:rPr>
              <a:t>c</a:t>
            </a:r>
            <a:r>
              <a:rPr sz="1000" spc="-10" dirty="0">
                <a:solidFill>
                  <a:srgbClr val="F9F9F9"/>
                </a:solidFill>
                <a:latin typeface="Lucida Sans Unicode"/>
                <a:cs typeface="Lucida Sans Unicode"/>
              </a:rPr>
              <a:t>e</a:t>
            </a:r>
            <a:endParaRPr sz="1000">
              <a:latin typeface="Lucida Sans Unicode"/>
              <a:cs typeface="Lucida Sans Unicode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0" y="358794"/>
            <a:ext cx="4608195" cy="5080"/>
            <a:chOff x="0" y="358794"/>
            <a:chExt cx="4608195" cy="5080"/>
          </a:xfrm>
        </p:grpSpPr>
        <p:sp>
          <p:nvSpPr>
            <p:cNvPr id="4" name="object 4"/>
            <p:cNvSpPr/>
            <p:nvPr/>
          </p:nvSpPr>
          <p:spPr>
            <a:xfrm>
              <a:off x="0" y="361327"/>
              <a:ext cx="4608195" cy="0"/>
            </a:xfrm>
            <a:custGeom>
              <a:avLst/>
              <a:gdLst/>
              <a:ahLst/>
              <a:cxnLst/>
              <a:rect l="l" t="t" r="r" b="b"/>
              <a:pathLst>
                <a:path w="4608195">
                  <a:moveTo>
                    <a:pt x="0" y="0"/>
                  </a:moveTo>
                  <a:lnTo>
                    <a:pt x="4608004" y="0"/>
                  </a:lnTo>
                </a:path>
              </a:pathLst>
            </a:custGeom>
            <a:ln w="5054">
              <a:solidFill>
                <a:srgbClr val="D5C5B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358794"/>
              <a:ext cx="4608195" cy="5080"/>
            </a:xfrm>
            <a:custGeom>
              <a:avLst/>
              <a:gdLst/>
              <a:ahLst/>
              <a:cxnLst/>
              <a:rect l="l" t="t" r="r" b="b"/>
              <a:pathLst>
                <a:path w="4608195" h="5079">
                  <a:moveTo>
                    <a:pt x="0" y="5060"/>
                  </a:moveTo>
                  <a:lnTo>
                    <a:pt x="0" y="0"/>
                  </a:lnTo>
                  <a:lnTo>
                    <a:pt x="4608060" y="0"/>
                  </a:lnTo>
                  <a:lnTo>
                    <a:pt x="4608060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D5C5B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58794"/>
              <a:ext cx="1843405" cy="5080"/>
            </a:xfrm>
            <a:custGeom>
              <a:avLst/>
              <a:gdLst/>
              <a:ahLst/>
              <a:cxnLst/>
              <a:rect l="l" t="t" r="r" b="b"/>
              <a:pathLst>
                <a:path w="1843405" h="5079">
                  <a:moveTo>
                    <a:pt x="0" y="5060"/>
                  </a:moveTo>
                  <a:lnTo>
                    <a:pt x="0" y="0"/>
                  </a:lnTo>
                  <a:lnTo>
                    <a:pt x="1843195" y="0"/>
                  </a:lnTo>
                  <a:lnTo>
                    <a:pt x="1843195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EB801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347294" y="404092"/>
            <a:ext cx="3539490" cy="4216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44300"/>
              </a:lnSpc>
              <a:spcBef>
                <a:spcPts val="95"/>
              </a:spcBef>
            </a:pPr>
            <a:r>
              <a:rPr sz="900" spc="20" dirty="0">
                <a:solidFill>
                  <a:srgbClr val="22373A"/>
                </a:solidFill>
                <a:latin typeface="Trebuchet MS"/>
                <a:cs typeface="Trebuchet MS"/>
              </a:rPr>
              <a:t>Внутри</a:t>
            </a:r>
            <a:r>
              <a:rPr sz="900" spc="-1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5" dirty="0">
                <a:solidFill>
                  <a:srgbClr val="22373A"/>
                </a:solidFill>
                <a:latin typeface="Trebuchet MS"/>
                <a:cs typeface="Trebuchet MS"/>
              </a:rPr>
              <a:t>класса</a:t>
            </a:r>
            <a:r>
              <a:rPr sz="900" spc="-1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25" dirty="0">
                <a:solidFill>
                  <a:srgbClr val="22373A"/>
                </a:solidFill>
                <a:latin typeface="Trebuchet MS"/>
                <a:cs typeface="Trebuchet MS"/>
              </a:rPr>
              <a:t>описана</a:t>
            </a:r>
            <a:r>
              <a:rPr sz="900" spc="-1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dirty="0">
                <a:solidFill>
                  <a:srgbClr val="22373A"/>
                </a:solidFill>
                <a:latin typeface="Trebuchet MS"/>
                <a:cs typeface="Trebuchet MS"/>
              </a:rPr>
              <a:t>функция,</a:t>
            </a:r>
            <a:r>
              <a:rPr sz="900" spc="-1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5" dirty="0">
                <a:solidFill>
                  <a:srgbClr val="22373A"/>
                </a:solidFill>
                <a:latin typeface="Trebuchet MS"/>
                <a:cs typeface="Trebuchet MS"/>
              </a:rPr>
              <a:t>которая</a:t>
            </a:r>
            <a:r>
              <a:rPr sz="900" spc="-1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0" dirty="0">
                <a:solidFill>
                  <a:srgbClr val="22373A"/>
                </a:solidFill>
                <a:latin typeface="Trebuchet MS"/>
                <a:cs typeface="Trebuchet MS"/>
              </a:rPr>
              <a:t>определяет</a:t>
            </a:r>
            <a:r>
              <a:rPr sz="900" spc="-1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0" dirty="0">
                <a:solidFill>
                  <a:srgbClr val="22373A"/>
                </a:solidFill>
                <a:latin typeface="Trebuchet MS"/>
                <a:cs typeface="Trebuchet MS"/>
              </a:rPr>
              <a:t>состояние </a:t>
            </a:r>
            <a:r>
              <a:rPr sz="900" spc="-254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5" dirty="0">
                <a:solidFill>
                  <a:srgbClr val="22373A"/>
                </a:solidFill>
                <a:latin typeface="Trebuchet MS"/>
                <a:cs typeface="Trebuchet MS"/>
              </a:rPr>
              <a:t>симуляции</a:t>
            </a:r>
            <a:r>
              <a:rPr sz="900" spc="-2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40" dirty="0">
                <a:solidFill>
                  <a:srgbClr val="22373A"/>
                </a:solidFill>
                <a:latin typeface="Trebuchet MS"/>
                <a:cs typeface="Trebuchet MS"/>
              </a:rPr>
              <a:t>в</a:t>
            </a:r>
            <a:r>
              <a:rPr sz="900" spc="-1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5" dirty="0">
                <a:solidFill>
                  <a:srgbClr val="22373A"/>
                </a:solidFill>
                <a:latin typeface="Trebuchet MS"/>
                <a:cs typeface="Trebuchet MS"/>
              </a:rPr>
              <a:t>следующий</a:t>
            </a:r>
            <a:r>
              <a:rPr sz="900" spc="-1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0" dirty="0">
                <a:solidFill>
                  <a:srgbClr val="22373A"/>
                </a:solidFill>
                <a:latin typeface="Trebuchet MS"/>
                <a:cs typeface="Trebuchet MS"/>
              </a:rPr>
              <a:t>момент</a:t>
            </a:r>
            <a:r>
              <a:rPr sz="900" spc="-2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dirty="0">
                <a:solidFill>
                  <a:srgbClr val="22373A"/>
                </a:solidFill>
                <a:latin typeface="Trebuchet MS"/>
                <a:cs typeface="Trebuchet MS"/>
              </a:rPr>
              <a:t>времени.</a:t>
            </a:r>
            <a:endParaRPr sz="900">
              <a:latin typeface="Trebuchet MS"/>
              <a:cs typeface="Trebuchet MS"/>
            </a:endParaRPr>
          </a:p>
        </p:txBody>
      </p:sp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37589" y="924717"/>
            <a:ext cx="2332841" cy="2059300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1879015" y="3074697"/>
            <a:ext cx="850265" cy="15430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800" spc="-50" dirty="0">
                <a:solidFill>
                  <a:srgbClr val="22373A"/>
                </a:solidFill>
                <a:latin typeface="Lucida Sans Unicode"/>
                <a:cs typeface="Lucida Sans Unicode"/>
              </a:rPr>
              <a:t>F</a:t>
            </a:r>
            <a:r>
              <a:rPr sz="800" spc="-20" dirty="0">
                <a:solidFill>
                  <a:srgbClr val="22373A"/>
                </a:solidFill>
                <a:latin typeface="Lucida Sans Unicode"/>
                <a:cs typeface="Lucida Sans Unicode"/>
              </a:rPr>
              <a:t>i</a:t>
            </a:r>
            <a:r>
              <a:rPr sz="800" spc="-50" dirty="0">
                <a:solidFill>
                  <a:srgbClr val="22373A"/>
                </a:solidFill>
                <a:latin typeface="Lucida Sans Unicode"/>
                <a:cs typeface="Lucida Sans Unicode"/>
              </a:rPr>
              <a:t>g</a:t>
            </a:r>
            <a:r>
              <a:rPr sz="800" spc="-15" dirty="0">
                <a:solidFill>
                  <a:srgbClr val="22373A"/>
                </a:solidFill>
                <a:latin typeface="Lucida Sans Unicode"/>
                <a:cs typeface="Lucida Sans Unicode"/>
              </a:rPr>
              <a:t>u</a:t>
            </a:r>
            <a:r>
              <a:rPr sz="800" spc="-30" dirty="0">
                <a:solidFill>
                  <a:srgbClr val="22373A"/>
                </a:solidFill>
                <a:latin typeface="Lucida Sans Unicode"/>
                <a:cs typeface="Lucida Sans Unicode"/>
              </a:rPr>
              <a:t>r</a:t>
            </a:r>
            <a:r>
              <a:rPr sz="800" spc="10" dirty="0">
                <a:solidFill>
                  <a:srgbClr val="22373A"/>
                </a:solidFill>
                <a:latin typeface="Lucida Sans Unicode"/>
                <a:cs typeface="Lucida Sans Unicode"/>
              </a:rPr>
              <a:t>e</a:t>
            </a:r>
            <a:r>
              <a:rPr sz="800" spc="-35" dirty="0">
                <a:solidFill>
                  <a:srgbClr val="22373A"/>
                </a:solidFill>
                <a:latin typeface="Lucida Sans Unicode"/>
                <a:cs typeface="Lucida Sans Unicode"/>
              </a:rPr>
              <a:t> </a:t>
            </a:r>
            <a:r>
              <a:rPr sz="800" spc="-95" dirty="0">
                <a:solidFill>
                  <a:srgbClr val="22373A"/>
                </a:solidFill>
                <a:latin typeface="Lucida Sans Unicode"/>
                <a:cs typeface="Lucida Sans Unicode"/>
              </a:rPr>
              <a:t>2</a:t>
            </a:r>
            <a:r>
              <a:rPr sz="800" spc="-55" dirty="0">
                <a:solidFill>
                  <a:srgbClr val="22373A"/>
                </a:solidFill>
                <a:latin typeface="Lucida Sans Unicode"/>
                <a:cs typeface="Lucida Sans Unicode"/>
              </a:rPr>
              <a:t>:</a:t>
            </a:r>
            <a:r>
              <a:rPr sz="800" spc="-35" dirty="0">
                <a:solidFill>
                  <a:srgbClr val="22373A"/>
                </a:solidFill>
                <a:latin typeface="Lucida Sans Unicode"/>
                <a:cs typeface="Lucida Sans Unicode"/>
              </a:rPr>
              <a:t> </a:t>
            </a:r>
            <a:r>
              <a:rPr sz="850" spc="-10" dirty="0">
                <a:solidFill>
                  <a:srgbClr val="22373A"/>
                </a:solidFill>
                <a:latin typeface="Trebuchet MS"/>
                <a:cs typeface="Trebuchet MS"/>
              </a:rPr>
              <a:t>Ad</a:t>
            </a:r>
            <a:r>
              <a:rPr sz="850" spc="-15" dirty="0">
                <a:solidFill>
                  <a:srgbClr val="22373A"/>
                </a:solidFill>
                <a:latin typeface="Trebuchet MS"/>
                <a:cs typeface="Trebuchet MS"/>
              </a:rPr>
              <a:t>v</a:t>
            </a:r>
            <a:r>
              <a:rPr sz="850" dirty="0">
                <a:solidFill>
                  <a:srgbClr val="22373A"/>
                </a:solidFill>
                <a:latin typeface="Trebuchet MS"/>
                <a:cs typeface="Trebuchet MS"/>
              </a:rPr>
              <a:t>an</a:t>
            </a:r>
            <a:r>
              <a:rPr sz="850" spc="-15" dirty="0">
                <a:solidFill>
                  <a:srgbClr val="22373A"/>
                </a:solidFill>
                <a:latin typeface="Trebuchet MS"/>
                <a:cs typeface="Trebuchet MS"/>
              </a:rPr>
              <a:t>ce</a:t>
            </a:r>
            <a:endParaRPr sz="850">
              <a:latin typeface="Trebuchet MS"/>
              <a:cs typeface="Trebuchet MS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095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65"/>
              </a:spcBef>
            </a:pPr>
            <a:fld id="{81D60167-4931-47E6-BA6A-407CBD079E47}" type="slidenum">
              <a:rPr spc="-20" dirty="0"/>
              <a:t>4</a:t>
            </a:fld>
            <a:r>
              <a:rPr spc="-20" dirty="0"/>
              <a:t>/10</a:t>
            </a:r>
          </a:p>
        </p:txBody>
      </p:sp>
    </p:spTree>
  </p:cSld>
  <p:clrMapOvr>
    <a:masterClrMapping/>
  </p:clrMapOvr>
  <p:transition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2631" y="82852"/>
            <a:ext cx="1221105" cy="1790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000" spc="-10" dirty="0">
                <a:solidFill>
                  <a:srgbClr val="F9F9F9"/>
                </a:solidFill>
                <a:latin typeface="Lucida Sans Unicode"/>
                <a:cs typeface="Lucida Sans Unicode"/>
              </a:rPr>
              <a:t>Начальные</a:t>
            </a:r>
            <a:r>
              <a:rPr sz="1000" spc="-50" dirty="0">
                <a:solidFill>
                  <a:srgbClr val="F9F9F9"/>
                </a:solidFill>
                <a:latin typeface="Lucida Sans Unicode"/>
                <a:cs typeface="Lucida Sans Unicode"/>
              </a:rPr>
              <a:t> </a:t>
            </a:r>
            <a:r>
              <a:rPr sz="1000" spc="-40" dirty="0">
                <a:solidFill>
                  <a:srgbClr val="F9F9F9"/>
                </a:solidFill>
                <a:latin typeface="Lucida Sans Unicode"/>
                <a:cs typeface="Lucida Sans Unicode"/>
              </a:rPr>
              <a:t>у</a:t>
            </a:r>
            <a:r>
              <a:rPr sz="1000" spc="-5" dirty="0">
                <a:solidFill>
                  <a:srgbClr val="F9F9F9"/>
                </a:solidFill>
                <a:latin typeface="Lucida Sans Unicode"/>
                <a:cs typeface="Lucida Sans Unicode"/>
              </a:rPr>
              <a:t>словия</a:t>
            </a:r>
            <a:endParaRPr sz="1000">
              <a:latin typeface="Lucida Sans Unicode"/>
              <a:cs typeface="Lucida Sans Unicode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0" y="358794"/>
            <a:ext cx="4608195" cy="5080"/>
            <a:chOff x="0" y="358794"/>
            <a:chExt cx="4608195" cy="5080"/>
          </a:xfrm>
        </p:grpSpPr>
        <p:sp>
          <p:nvSpPr>
            <p:cNvPr id="4" name="object 4"/>
            <p:cNvSpPr/>
            <p:nvPr/>
          </p:nvSpPr>
          <p:spPr>
            <a:xfrm>
              <a:off x="0" y="361327"/>
              <a:ext cx="4608195" cy="0"/>
            </a:xfrm>
            <a:custGeom>
              <a:avLst/>
              <a:gdLst/>
              <a:ahLst/>
              <a:cxnLst/>
              <a:rect l="l" t="t" r="r" b="b"/>
              <a:pathLst>
                <a:path w="4608195">
                  <a:moveTo>
                    <a:pt x="0" y="0"/>
                  </a:moveTo>
                  <a:lnTo>
                    <a:pt x="4608004" y="0"/>
                  </a:lnTo>
                </a:path>
              </a:pathLst>
            </a:custGeom>
            <a:ln w="5054">
              <a:solidFill>
                <a:srgbClr val="D5C5B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358794"/>
              <a:ext cx="4608195" cy="5080"/>
            </a:xfrm>
            <a:custGeom>
              <a:avLst/>
              <a:gdLst/>
              <a:ahLst/>
              <a:cxnLst/>
              <a:rect l="l" t="t" r="r" b="b"/>
              <a:pathLst>
                <a:path w="4608195" h="5079">
                  <a:moveTo>
                    <a:pt x="0" y="5060"/>
                  </a:moveTo>
                  <a:lnTo>
                    <a:pt x="0" y="0"/>
                  </a:lnTo>
                  <a:lnTo>
                    <a:pt x="4608060" y="0"/>
                  </a:lnTo>
                  <a:lnTo>
                    <a:pt x="4608060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D5C5B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58794"/>
              <a:ext cx="2304415" cy="5080"/>
            </a:xfrm>
            <a:custGeom>
              <a:avLst/>
              <a:gdLst/>
              <a:ahLst/>
              <a:cxnLst/>
              <a:rect l="l" t="t" r="r" b="b"/>
              <a:pathLst>
                <a:path w="2304415" h="5079">
                  <a:moveTo>
                    <a:pt x="0" y="5060"/>
                  </a:moveTo>
                  <a:lnTo>
                    <a:pt x="0" y="0"/>
                  </a:lnTo>
                  <a:lnTo>
                    <a:pt x="2304030" y="0"/>
                  </a:lnTo>
                  <a:lnTo>
                    <a:pt x="2304030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EB801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60032" y="865324"/>
            <a:ext cx="3887943" cy="1415366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1584058" y="2371371"/>
            <a:ext cx="1440180" cy="15430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800" spc="-50" dirty="0">
                <a:solidFill>
                  <a:srgbClr val="22373A"/>
                </a:solidFill>
                <a:latin typeface="Lucida Sans Unicode"/>
                <a:cs typeface="Lucida Sans Unicode"/>
              </a:rPr>
              <a:t>F</a:t>
            </a:r>
            <a:r>
              <a:rPr sz="800" spc="-20" dirty="0">
                <a:solidFill>
                  <a:srgbClr val="22373A"/>
                </a:solidFill>
                <a:latin typeface="Lucida Sans Unicode"/>
                <a:cs typeface="Lucida Sans Unicode"/>
              </a:rPr>
              <a:t>i</a:t>
            </a:r>
            <a:r>
              <a:rPr sz="800" spc="-50" dirty="0">
                <a:solidFill>
                  <a:srgbClr val="22373A"/>
                </a:solidFill>
                <a:latin typeface="Lucida Sans Unicode"/>
                <a:cs typeface="Lucida Sans Unicode"/>
              </a:rPr>
              <a:t>g</a:t>
            </a:r>
            <a:r>
              <a:rPr sz="800" spc="-15" dirty="0">
                <a:solidFill>
                  <a:srgbClr val="22373A"/>
                </a:solidFill>
                <a:latin typeface="Lucida Sans Unicode"/>
                <a:cs typeface="Lucida Sans Unicode"/>
              </a:rPr>
              <a:t>u</a:t>
            </a:r>
            <a:r>
              <a:rPr sz="800" spc="-30" dirty="0">
                <a:solidFill>
                  <a:srgbClr val="22373A"/>
                </a:solidFill>
                <a:latin typeface="Lucida Sans Unicode"/>
                <a:cs typeface="Lucida Sans Unicode"/>
              </a:rPr>
              <a:t>r</a:t>
            </a:r>
            <a:r>
              <a:rPr sz="800" spc="10" dirty="0">
                <a:solidFill>
                  <a:srgbClr val="22373A"/>
                </a:solidFill>
                <a:latin typeface="Lucida Sans Unicode"/>
                <a:cs typeface="Lucida Sans Unicode"/>
              </a:rPr>
              <a:t>e</a:t>
            </a:r>
            <a:r>
              <a:rPr sz="800" spc="-35" dirty="0">
                <a:solidFill>
                  <a:srgbClr val="22373A"/>
                </a:solidFill>
                <a:latin typeface="Lucida Sans Unicode"/>
                <a:cs typeface="Lucida Sans Unicode"/>
              </a:rPr>
              <a:t> </a:t>
            </a:r>
            <a:r>
              <a:rPr sz="800" spc="-90" dirty="0">
                <a:solidFill>
                  <a:srgbClr val="22373A"/>
                </a:solidFill>
                <a:latin typeface="Lucida Sans Unicode"/>
                <a:cs typeface="Lucida Sans Unicode"/>
              </a:rPr>
              <a:t>3</a:t>
            </a:r>
            <a:r>
              <a:rPr sz="800" spc="-55" dirty="0">
                <a:solidFill>
                  <a:srgbClr val="22373A"/>
                </a:solidFill>
                <a:latin typeface="Lucida Sans Unicode"/>
                <a:cs typeface="Lucida Sans Unicode"/>
              </a:rPr>
              <a:t>:</a:t>
            </a:r>
            <a:r>
              <a:rPr sz="800" spc="-35" dirty="0">
                <a:solidFill>
                  <a:srgbClr val="22373A"/>
                </a:solidFill>
                <a:latin typeface="Lucida Sans Unicode"/>
                <a:cs typeface="Lucida Sans Unicode"/>
              </a:rPr>
              <a:t> </a:t>
            </a:r>
            <a:r>
              <a:rPr sz="850" spc="5" dirty="0">
                <a:solidFill>
                  <a:srgbClr val="22373A"/>
                </a:solidFill>
                <a:latin typeface="Trebuchet MS"/>
                <a:cs typeface="Trebuchet MS"/>
              </a:rPr>
              <a:t>Начальные</a:t>
            </a:r>
            <a:r>
              <a:rPr sz="850" spc="-2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850" spc="-35" dirty="0">
                <a:solidFill>
                  <a:srgbClr val="22373A"/>
                </a:solidFill>
                <a:latin typeface="Trebuchet MS"/>
                <a:cs typeface="Trebuchet MS"/>
              </a:rPr>
              <a:t>у</a:t>
            </a:r>
            <a:r>
              <a:rPr sz="850" spc="5" dirty="0">
                <a:solidFill>
                  <a:srgbClr val="22373A"/>
                </a:solidFill>
                <a:latin typeface="Trebuchet MS"/>
                <a:cs typeface="Trebuchet MS"/>
              </a:rPr>
              <a:t>словия</a:t>
            </a:r>
            <a:endParaRPr sz="850">
              <a:latin typeface="Trebuchet MS"/>
              <a:cs typeface="Trebuchet MS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095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65"/>
              </a:spcBef>
            </a:pPr>
            <a:fld id="{81D60167-4931-47E6-BA6A-407CBD079E47}" type="slidenum">
              <a:rPr spc="-20" dirty="0"/>
              <a:t>5</a:t>
            </a:fld>
            <a:r>
              <a:rPr spc="-20" dirty="0"/>
              <a:t>/10</a:t>
            </a:r>
          </a:p>
        </p:txBody>
      </p:sp>
    </p:spTree>
  </p:cSld>
  <p:clrMapOvr>
    <a:masterClrMapping/>
  </p:clrMapOvr>
  <p:transition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2631" y="82852"/>
            <a:ext cx="1213485" cy="1790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000" spc="-155" dirty="0">
                <a:solidFill>
                  <a:srgbClr val="F9F9F9"/>
                </a:solidFill>
                <a:latin typeface="Lucida Sans Unicode"/>
                <a:cs typeface="Lucida Sans Unicode"/>
              </a:rPr>
              <a:t>С</a:t>
            </a:r>
            <a:r>
              <a:rPr sz="1000" spc="-50" dirty="0">
                <a:solidFill>
                  <a:srgbClr val="F9F9F9"/>
                </a:solidFill>
                <a:latin typeface="Lucida Sans Unicode"/>
                <a:cs typeface="Lucida Sans Unicode"/>
              </a:rPr>
              <a:t>о</a:t>
            </a:r>
            <a:r>
              <a:rPr sz="1000" dirty="0">
                <a:solidFill>
                  <a:srgbClr val="F9F9F9"/>
                </a:solidFill>
                <a:latin typeface="Lucida Sans Unicode"/>
                <a:cs typeface="Lucida Sans Unicode"/>
              </a:rPr>
              <a:t>з</a:t>
            </a:r>
            <a:r>
              <a:rPr sz="1000" spc="-40" dirty="0">
                <a:solidFill>
                  <a:srgbClr val="F9F9F9"/>
                </a:solidFill>
                <a:latin typeface="Lucida Sans Unicode"/>
                <a:cs typeface="Lucida Sans Unicode"/>
              </a:rPr>
              <a:t>дание</a:t>
            </a:r>
            <a:r>
              <a:rPr sz="1000" spc="-50" dirty="0">
                <a:solidFill>
                  <a:srgbClr val="F9F9F9"/>
                </a:solidFill>
                <a:latin typeface="Lucida Sans Unicode"/>
                <a:cs typeface="Lucida Sans Unicode"/>
              </a:rPr>
              <a:t> г</a:t>
            </a:r>
            <a:r>
              <a:rPr sz="1000" spc="-65" dirty="0">
                <a:solidFill>
                  <a:srgbClr val="F9F9F9"/>
                </a:solidFill>
                <a:latin typeface="Lucida Sans Unicode"/>
                <a:cs typeface="Lucida Sans Unicode"/>
              </a:rPr>
              <a:t>р</a:t>
            </a:r>
            <a:r>
              <a:rPr sz="1000" spc="-15" dirty="0">
                <a:solidFill>
                  <a:srgbClr val="F9F9F9"/>
                </a:solidFill>
                <a:latin typeface="Lucida Sans Unicode"/>
                <a:cs typeface="Lucida Sans Unicode"/>
              </a:rPr>
              <a:t>афик</a:t>
            </a:r>
            <a:r>
              <a:rPr sz="1000" spc="5" dirty="0">
                <a:solidFill>
                  <a:srgbClr val="F9F9F9"/>
                </a:solidFill>
                <a:latin typeface="Lucida Sans Unicode"/>
                <a:cs typeface="Lucida Sans Unicode"/>
              </a:rPr>
              <a:t>ов</a:t>
            </a:r>
            <a:endParaRPr sz="1000">
              <a:latin typeface="Lucida Sans Unicode"/>
              <a:cs typeface="Lucida Sans Unicode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0" y="358794"/>
            <a:ext cx="4608195" cy="5080"/>
            <a:chOff x="0" y="358794"/>
            <a:chExt cx="4608195" cy="5080"/>
          </a:xfrm>
        </p:grpSpPr>
        <p:sp>
          <p:nvSpPr>
            <p:cNvPr id="4" name="object 4"/>
            <p:cNvSpPr/>
            <p:nvPr/>
          </p:nvSpPr>
          <p:spPr>
            <a:xfrm>
              <a:off x="0" y="361327"/>
              <a:ext cx="4608195" cy="0"/>
            </a:xfrm>
            <a:custGeom>
              <a:avLst/>
              <a:gdLst/>
              <a:ahLst/>
              <a:cxnLst/>
              <a:rect l="l" t="t" r="r" b="b"/>
              <a:pathLst>
                <a:path w="4608195">
                  <a:moveTo>
                    <a:pt x="0" y="0"/>
                  </a:moveTo>
                  <a:lnTo>
                    <a:pt x="4608004" y="0"/>
                  </a:lnTo>
                </a:path>
              </a:pathLst>
            </a:custGeom>
            <a:ln w="5054">
              <a:solidFill>
                <a:srgbClr val="D5C5B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358794"/>
              <a:ext cx="4608195" cy="5080"/>
            </a:xfrm>
            <a:custGeom>
              <a:avLst/>
              <a:gdLst/>
              <a:ahLst/>
              <a:cxnLst/>
              <a:rect l="l" t="t" r="r" b="b"/>
              <a:pathLst>
                <a:path w="4608195" h="5079">
                  <a:moveTo>
                    <a:pt x="0" y="5060"/>
                  </a:moveTo>
                  <a:lnTo>
                    <a:pt x="0" y="0"/>
                  </a:lnTo>
                  <a:lnTo>
                    <a:pt x="4608060" y="0"/>
                  </a:lnTo>
                  <a:lnTo>
                    <a:pt x="4608060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D5C5B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58794"/>
              <a:ext cx="2765425" cy="5080"/>
            </a:xfrm>
            <a:custGeom>
              <a:avLst/>
              <a:gdLst/>
              <a:ahLst/>
              <a:cxnLst/>
              <a:rect l="l" t="t" r="r" b="b"/>
              <a:pathLst>
                <a:path w="2765425" h="5079">
                  <a:moveTo>
                    <a:pt x="0" y="5060"/>
                  </a:moveTo>
                  <a:lnTo>
                    <a:pt x="0" y="0"/>
                  </a:lnTo>
                  <a:lnTo>
                    <a:pt x="2764864" y="0"/>
                  </a:lnTo>
                  <a:lnTo>
                    <a:pt x="2764864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EB801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59994" y="721544"/>
            <a:ext cx="3888227" cy="1900814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1857273" y="2713027"/>
            <a:ext cx="893444" cy="15430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800" spc="-50" dirty="0">
                <a:solidFill>
                  <a:srgbClr val="22373A"/>
                </a:solidFill>
                <a:latin typeface="Lucida Sans Unicode"/>
                <a:cs typeface="Lucida Sans Unicode"/>
              </a:rPr>
              <a:t>F</a:t>
            </a:r>
            <a:r>
              <a:rPr sz="800" spc="-20" dirty="0">
                <a:solidFill>
                  <a:srgbClr val="22373A"/>
                </a:solidFill>
                <a:latin typeface="Lucida Sans Unicode"/>
                <a:cs typeface="Lucida Sans Unicode"/>
              </a:rPr>
              <a:t>i</a:t>
            </a:r>
            <a:r>
              <a:rPr sz="800" spc="-50" dirty="0">
                <a:solidFill>
                  <a:srgbClr val="22373A"/>
                </a:solidFill>
                <a:latin typeface="Lucida Sans Unicode"/>
                <a:cs typeface="Lucida Sans Unicode"/>
              </a:rPr>
              <a:t>g</a:t>
            </a:r>
            <a:r>
              <a:rPr sz="800" spc="-15" dirty="0">
                <a:solidFill>
                  <a:srgbClr val="22373A"/>
                </a:solidFill>
                <a:latin typeface="Lucida Sans Unicode"/>
                <a:cs typeface="Lucida Sans Unicode"/>
              </a:rPr>
              <a:t>u</a:t>
            </a:r>
            <a:r>
              <a:rPr sz="800" spc="-30" dirty="0">
                <a:solidFill>
                  <a:srgbClr val="22373A"/>
                </a:solidFill>
                <a:latin typeface="Lucida Sans Unicode"/>
                <a:cs typeface="Lucida Sans Unicode"/>
              </a:rPr>
              <a:t>r</a:t>
            </a:r>
            <a:r>
              <a:rPr sz="800" spc="10" dirty="0">
                <a:solidFill>
                  <a:srgbClr val="22373A"/>
                </a:solidFill>
                <a:latin typeface="Lucida Sans Unicode"/>
                <a:cs typeface="Lucida Sans Unicode"/>
              </a:rPr>
              <a:t>e</a:t>
            </a:r>
            <a:r>
              <a:rPr sz="800" spc="-35" dirty="0">
                <a:solidFill>
                  <a:srgbClr val="22373A"/>
                </a:solidFill>
                <a:latin typeface="Lucida Sans Unicode"/>
                <a:cs typeface="Lucida Sans Unicode"/>
              </a:rPr>
              <a:t> </a:t>
            </a:r>
            <a:r>
              <a:rPr sz="800" spc="-60" dirty="0">
                <a:solidFill>
                  <a:srgbClr val="22373A"/>
                </a:solidFill>
                <a:latin typeface="Lucida Sans Unicode"/>
                <a:cs typeface="Lucida Sans Unicode"/>
              </a:rPr>
              <a:t>4</a:t>
            </a:r>
            <a:r>
              <a:rPr sz="800" spc="-55" dirty="0">
                <a:solidFill>
                  <a:srgbClr val="22373A"/>
                </a:solidFill>
                <a:latin typeface="Lucida Sans Unicode"/>
                <a:cs typeface="Lucida Sans Unicode"/>
              </a:rPr>
              <a:t>:</a:t>
            </a:r>
            <a:r>
              <a:rPr sz="800" spc="-35" dirty="0">
                <a:solidFill>
                  <a:srgbClr val="22373A"/>
                </a:solidFill>
                <a:latin typeface="Lucida Sans Unicode"/>
                <a:cs typeface="Lucida Sans Unicode"/>
              </a:rPr>
              <a:t> </a:t>
            </a:r>
            <a:r>
              <a:rPr sz="850" spc="-5" dirty="0">
                <a:solidFill>
                  <a:srgbClr val="22373A"/>
                </a:solidFill>
                <a:latin typeface="Trebuchet MS"/>
                <a:cs typeface="Trebuchet MS"/>
              </a:rPr>
              <a:t>Г</a:t>
            </a:r>
            <a:r>
              <a:rPr sz="850" spc="-10" dirty="0">
                <a:solidFill>
                  <a:srgbClr val="22373A"/>
                </a:solidFill>
                <a:latin typeface="Trebuchet MS"/>
                <a:cs typeface="Trebuchet MS"/>
              </a:rPr>
              <a:t>р</a:t>
            </a:r>
            <a:r>
              <a:rPr sz="850" spc="5" dirty="0">
                <a:solidFill>
                  <a:srgbClr val="22373A"/>
                </a:solidFill>
                <a:latin typeface="Trebuchet MS"/>
                <a:cs typeface="Trebuchet MS"/>
              </a:rPr>
              <a:t>афики</a:t>
            </a:r>
            <a:endParaRPr sz="850">
              <a:latin typeface="Trebuchet MS"/>
              <a:cs typeface="Trebuchet MS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095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65"/>
              </a:spcBef>
            </a:pPr>
            <a:fld id="{81D60167-4931-47E6-BA6A-407CBD079E47}" type="slidenum">
              <a:rPr spc="-20" dirty="0"/>
              <a:t>6</a:t>
            </a:fld>
            <a:r>
              <a:rPr spc="-20" dirty="0"/>
              <a:t>/10</a:t>
            </a:r>
          </a:p>
        </p:txBody>
      </p:sp>
    </p:spTree>
  </p:cSld>
  <p:clrMapOvr>
    <a:masterClrMapping/>
  </p:clrMapOvr>
  <p:transition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2631" y="82852"/>
            <a:ext cx="1618615" cy="1790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000" spc="-65" dirty="0">
                <a:solidFill>
                  <a:srgbClr val="F9F9F9"/>
                </a:solidFill>
                <a:latin typeface="Lucida Sans Unicode"/>
                <a:cs typeface="Lucida Sans Unicode"/>
              </a:rPr>
              <a:t>Доп</a:t>
            </a:r>
            <a:r>
              <a:rPr sz="1000" spc="-75" dirty="0">
                <a:solidFill>
                  <a:srgbClr val="F9F9F9"/>
                </a:solidFill>
                <a:latin typeface="Lucida Sans Unicode"/>
                <a:cs typeface="Lucida Sans Unicode"/>
              </a:rPr>
              <a:t>о</a:t>
            </a:r>
            <a:r>
              <a:rPr sz="1000" spc="-30" dirty="0">
                <a:solidFill>
                  <a:srgbClr val="F9F9F9"/>
                </a:solidFill>
                <a:latin typeface="Lucida Sans Unicode"/>
                <a:cs typeface="Lucida Sans Unicode"/>
              </a:rPr>
              <a:t>лни</a:t>
            </a:r>
            <a:r>
              <a:rPr sz="1000" spc="-55" dirty="0">
                <a:solidFill>
                  <a:srgbClr val="F9F9F9"/>
                </a:solidFill>
                <a:latin typeface="Lucida Sans Unicode"/>
                <a:cs typeface="Lucida Sans Unicode"/>
              </a:rPr>
              <a:t>т</a:t>
            </a:r>
            <a:r>
              <a:rPr sz="1000" spc="-25" dirty="0">
                <a:solidFill>
                  <a:srgbClr val="F9F9F9"/>
                </a:solidFill>
                <a:latin typeface="Lucida Sans Unicode"/>
                <a:cs typeface="Lucida Sans Unicode"/>
              </a:rPr>
              <a:t>е</a:t>
            </a:r>
            <a:r>
              <a:rPr sz="1000" spc="-10" dirty="0">
                <a:solidFill>
                  <a:srgbClr val="F9F9F9"/>
                </a:solidFill>
                <a:latin typeface="Lucida Sans Unicode"/>
                <a:cs typeface="Lucida Sans Unicode"/>
              </a:rPr>
              <a:t>льные</a:t>
            </a:r>
            <a:r>
              <a:rPr sz="1000" spc="-50" dirty="0">
                <a:solidFill>
                  <a:srgbClr val="F9F9F9"/>
                </a:solidFill>
                <a:latin typeface="Lucida Sans Unicode"/>
                <a:cs typeface="Lucida Sans Unicode"/>
              </a:rPr>
              <a:t> </a:t>
            </a:r>
            <a:r>
              <a:rPr sz="1000" spc="-5" dirty="0">
                <a:solidFill>
                  <a:srgbClr val="F9F9F9"/>
                </a:solidFill>
                <a:latin typeface="Lucida Sans Unicode"/>
                <a:cs typeface="Lucida Sans Unicode"/>
              </a:rPr>
              <a:t>ф</a:t>
            </a:r>
            <a:r>
              <a:rPr sz="1000" spc="-40" dirty="0">
                <a:solidFill>
                  <a:srgbClr val="F9F9F9"/>
                </a:solidFill>
                <a:latin typeface="Lucida Sans Unicode"/>
                <a:cs typeface="Lucida Sans Unicode"/>
              </a:rPr>
              <a:t>ункции</a:t>
            </a:r>
            <a:endParaRPr sz="1000">
              <a:latin typeface="Lucida Sans Unicode"/>
              <a:cs typeface="Lucida Sans Unicode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0" y="358794"/>
            <a:ext cx="4608195" cy="5080"/>
            <a:chOff x="0" y="358794"/>
            <a:chExt cx="4608195" cy="5080"/>
          </a:xfrm>
        </p:grpSpPr>
        <p:sp>
          <p:nvSpPr>
            <p:cNvPr id="4" name="object 4"/>
            <p:cNvSpPr/>
            <p:nvPr/>
          </p:nvSpPr>
          <p:spPr>
            <a:xfrm>
              <a:off x="0" y="361327"/>
              <a:ext cx="4608195" cy="0"/>
            </a:xfrm>
            <a:custGeom>
              <a:avLst/>
              <a:gdLst/>
              <a:ahLst/>
              <a:cxnLst/>
              <a:rect l="l" t="t" r="r" b="b"/>
              <a:pathLst>
                <a:path w="4608195">
                  <a:moveTo>
                    <a:pt x="0" y="0"/>
                  </a:moveTo>
                  <a:lnTo>
                    <a:pt x="4608004" y="0"/>
                  </a:lnTo>
                </a:path>
              </a:pathLst>
            </a:custGeom>
            <a:ln w="5054">
              <a:solidFill>
                <a:srgbClr val="D5C5B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358794"/>
              <a:ext cx="4608195" cy="5080"/>
            </a:xfrm>
            <a:custGeom>
              <a:avLst/>
              <a:gdLst/>
              <a:ahLst/>
              <a:cxnLst/>
              <a:rect l="l" t="t" r="r" b="b"/>
              <a:pathLst>
                <a:path w="4608195" h="5079">
                  <a:moveTo>
                    <a:pt x="0" y="5060"/>
                  </a:moveTo>
                  <a:lnTo>
                    <a:pt x="0" y="0"/>
                  </a:lnTo>
                  <a:lnTo>
                    <a:pt x="4608060" y="0"/>
                  </a:lnTo>
                  <a:lnTo>
                    <a:pt x="4608060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D5C5B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58794"/>
              <a:ext cx="3225800" cy="5080"/>
            </a:xfrm>
            <a:custGeom>
              <a:avLst/>
              <a:gdLst/>
              <a:ahLst/>
              <a:cxnLst/>
              <a:rect l="l" t="t" r="r" b="b"/>
              <a:pathLst>
                <a:path w="3225800" h="5079">
                  <a:moveTo>
                    <a:pt x="0" y="5060"/>
                  </a:moveTo>
                  <a:lnTo>
                    <a:pt x="0" y="0"/>
                  </a:lnTo>
                  <a:lnTo>
                    <a:pt x="3225628" y="0"/>
                  </a:lnTo>
                  <a:lnTo>
                    <a:pt x="3225628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EB801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347294" y="863158"/>
            <a:ext cx="3876675" cy="4216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44300"/>
              </a:lnSpc>
              <a:spcBef>
                <a:spcPts val="95"/>
              </a:spcBef>
            </a:pPr>
            <a:r>
              <a:rPr sz="900" spc="5" dirty="0">
                <a:solidFill>
                  <a:srgbClr val="22373A"/>
                </a:solidFill>
                <a:latin typeface="Trebuchet MS"/>
                <a:cs typeface="Trebuchet MS"/>
              </a:rPr>
              <a:t>Введём</a:t>
            </a:r>
            <a:r>
              <a:rPr sz="900" spc="-1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5" dirty="0">
                <a:solidFill>
                  <a:srgbClr val="22373A"/>
                </a:solidFill>
                <a:latin typeface="Trebuchet MS"/>
                <a:cs typeface="Trebuchet MS"/>
              </a:rPr>
              <a:t>дополнительные</a:t>
            </a:r>
            <a:r>
              <a:rPr sz="900" spc="-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20" dirty="0">
                <a:solidFill>
                  <a:srgbClr val="22373A"/>
                </a:solidFill>
                <a:latin typeface="Trebuchet MS"/>
                <a:cs typeface="Trebuchet MS"/>
              </a:rPr>
              <a:t>функции</a:t>
            </a:r>
            <a:r>
              <a:rPr sz="900" spc="-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0" dirty="0">
                <a:solidFill>
                  <a:srgbClr val="22373A"/>
                </a:solidFill>
                <a:latin typeface="Trebuchet MS"/>
                <a:cs typeface="Trebuchet MS"/>
              </a:rPr>
              <a:t>для</a:t>
            </a:r>
            <a:r>
              <a:rPr sz="900" spc="-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dirty="0">
                <a:solidFill>
                  <a:srgbClr val="22373A"/>
                </a:solidFill>
                <a:latin typeface="Trebuchet MS"/>
                <a:cs typeface="Trebuchet MS"/>
              </a:rPr>
              <a:t>рассчёта</a:t>
            </a:r>
            <a:r>
              <a:rPr sz="900" spc="-1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0" dirty="0">
                <a:solidFill>
                  <a:srgbClr val="22373A"/>
                </a:solidFill>
                <a:latin typeface="Trebuchet MS"/>
                <a:cs typeface="Trebuchet MS"/>
              </a:rPr>
              <a:t>скоростей</a:t>
            </a:r>
            <a:r>
              <a:rPr sz="900" spc="-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5" dirty="0">
                <a:solidFill>
                  <a:srgbClr val="22373A"/>
                </a:solidFill>
                <a:latin typeface="Trebuchet MS"/>
                <a:cs typeface="Trebuchet MS"/>
              </a:rPr>
              <a:t>частиц</a:t>
            </a:r>
            <a:r>
              <a:rPr sz="900" spc="-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30" dirty="0">
                <a:solidFill>
                  <a:srgbClr val="22373A"/>
                </a:solidFill>
                <a:latin typeface="Trebuchet MS"/>
                <a:cs typeface="Trebuchet MS"/>
              </a:rPr>
              <a:t>и</a:t>
            </a:r>
            <a:r>
              <a:rPr sz="900" spc="-5" dirty="0">
                <a:solidFill>
                  <a:srgbClr val="22373A"/>
                </a:solidFill>
                <a:latin typeface="Trebuchet MS"/>
                <a:cs typeface="Trebuchet MS"/>
              </a:rPr>
              <a:t> их </a:t>
            </a:r>
            <a:r>
              <a:rPr sz="900" spc="-26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0" dirty="0">
                <a:solidFill>
                  <a:srgbClr val="22373A"/>
                </a:solidFill>
                <a:latin typeface="Trebuchet MS"/>
                <a:cs typeface="Trebuchet MS"/>
              </a:rPr>
              <a:t>кинетической</a:t>
            </a:r>
            <a:r>
              <a:rPr sz="900" spc="-2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5" dirty="0">
                <a:solidFill>
                  <a:srgbClr val="22373A"/>
                </a:solidFill>
                <a:latin typeface="Trebuchet MS"/>
                <a:cs typeface="Trebuchet MS"/>
              </a:rPr>
              <a:t>энергии</a:t>
            </a:r>
            <a:endParaRPr sz="900">
              <a:latin typeface="Trebuchet MS"/>
              <a:cs typeface="Trebuchet MS"/>
            </a:endParaRPr>
          </a:p>
        </p:txBody>
      </p:sp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37577" y="1383801"/>
            <a:ext cx="2332838" cy="897245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1419009" y="2371727"/>
            <a:ext cx="1770380" cy="15430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800" spc="-50" dirty="0">
                <a:solidFill>
                  <a:srgbClr val="22373A"/>
                </a:solidFill>
                <a:latin typeface="Lucida Sans Unicode"/>
                <a:cs typeface="Lucida Sans Unicode"/>
              </a:rPr>
              <a:t>F</a:t>
            </a:r>
            <a:r>
              <a:rPr sz="800" spc="-20" dirty="0">
                <a:solidFill>
                  <a:srgbClr val="22373A"/>
                </a:solidFill>
                <a:latin typeface="Lucida Sans Unicode"/>
                <a:cs typeface="Lucida Sans Unicode"/>
              </a:rPr>
              <a:t>i</a:t>
            </a:r>
            <a:r>
              <a:rPr sz="800" spc="-50" dirty="0">
                <a:solidFill>
                  <a:srgbClr val="22373A"/>
                </a:solidFill>
                <a:latin typeface="Lucida Sans Unicode"/>
                <a:cs typeface="Lucida Sans Unicode"/>
              </a:rPr>
              <a:t>g</a:t>
            </a:r>
            <a:r>
              <a:rPr sz="800" spc="-15" dirty="0">
                <a:solidFill>
                  <a:srgbClr val="22373A"/>
                </a:solidFill>
                <a:latin typeface="Lucida Sans Unicode"/>
                <a:cs typeface="Lucida Sans Unicode"/>
              </a:rPr>
              <a:t>u</a:t>
            </a:r>
            <a:r>
              <a:rPr sz="800" spc="-30" dirty="0">
                <a:solidFill>
                  <a:srgbClr val="22373A"/>
                </a:solidFill>
                <a:latin typeface="Lucida Sans Unicode"/>
                <a:cs typeface="Lucida Sans Unicode"/>
              </a:rPr>
              <a:t>r</a:t>
            </a:r>
            <a:r>
              <a:rPr sz="800" spc="10" dirty="0">
                <a:solidFill>
                  <a:srgbClr val="22373A"/>
                </a:solidFill>
                <a:latin typeface="Lucida Sans Unicode"/>
                <a:cs typeface="Lucida Sans Unicode"/>
              </a:rPr>
              <a:t>e</a:t>
            </a:r>
            <a:r>
              <a:rPr sz="800" spc="-35" dirty="0">
                <a:solidFill>
                  <a:srgbClr val="22373A"/>
                </a:solidFill>
                <a:latin typeface="Lucida Sans Unicode"/>
                <a:cs typeface="Lucida Sans Unicode"/>
              </a:rPr>
              <a:t> </a:t>
            </a:r>
            <a:r>
              <a:rPr sz="800" spc="-90" dirty="0">
                <a:solidFill>
                  <a:srgbClr val="22373A"/>
                </a:solidFill>
                <a:latin typeface="Lucida Sans Unicode"/>
                <a:cs typeface="Lucida Sans Unicode"/>
              </a:rPr>
              <a:t>5</a:t>
            </a:r>
            <a:r>
              <a:rPr sz="800" spc="-55" dirty="0">
                <a:solidFill>
                  <a:srgbClr val="22373A"/>
                </a:solidFill>
                <a:latin typeface="Lucida Sans Unicode"/>
                <a:cs typeface="Lucida Sans Unicode"/>
              </a:rPr>
              <a:t>:</a:t>
            </a:r>
            <a:r>
              <a:rPr sz="800" spc="-35" dirty="0">
                <a:solidFill>
                  <a:srgbClr val="22373A"/>
                </a:solidFill>
                <a:latin typeface="Lucida Sans Unicode"/>
                <a:cs typeface="Lucida Sans Unicode"/>
              </a:rPr>
              <a:t> </a:t>
            </a:r>
            <a:r>
              <a:rPr sz="850" dirty="0">
                <a:solidFill>
                  <a:srgbClr val="22373A"/>
                </a:solidFill>
                <a:latin typeface="Trebuchet MS"/>
                <a:cs typeface="Trebuchet MS"/>
              </a:rPr>
              <a:t>Доп</a:t>
            </a:r>
            <a:r>
              <a:rPr sz="850" spc="-10" dirty="0">
                <a:solidFill>
                  <a:srgbClr val="22373A"/>
                </a:solidFill>
                <a:latin typeface="Trebuchet MS"/>
                <a:cs typeface="Trebuchet MS"/>
              </a:rPr>
              <a:t>о</a:t>
            </a:r>
            <a:r>
              <a:rPr sz="850" dirty="0">
                <a:solidFill>
                  <a:srgbClr val="22373A"/>
                </a:solidFill>
                <a:latin typeface="Trebuchet MS"/>
                <a:cs typeface="Trebuchet MS"/>
              </a:rPr>
              <a:t>лни</a:t>
            </a:r>
            <a:r>
              <a:rPr sz="850" spc="-25" dirty="0">
                <a:solidFill>
                  <a:srgbClr val="22373A"/>
                </a:solidFill>
                <a:latin typeface="Trebuchet MS"/>
                <a:cs typeface="Trebuchet MS"/>
              </a:rPr>
              <a:t>те</a:t>
            </a:r>
            <a:r>
              <a:rPr sz="850" dirty="0">
                <a:solidFill>
                  <a:srgbClr val="22373A"/>
                </a:solidFill>
                <a:latin typeface="Trebuchet MS"/>
                <a:cs typeface="Trebuchet MS"/>
              </a:rPr>
              <a:t>льные</a:t>
            </a:r>
            <a:r>
              <a:rPr sz="850" spc="-2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850" dirty="0">
                <a:solidFill>
                  <a:srgbClr val="22373A"/>
                </a:solidFill>
                <a:latin typeface="Trebuchet MS"/>
                <a:cs typeface="Trebuchet MS"/>
              </a:rPr>
              <a:t>функции</a:t>
            </a:r>
            <a:endParaRPr sz="850">
              <a:latin typeface="Trebuchet MS"/>
              <a:cs typeface="Trebuchet MS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095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65"/>
              </a:spcBef>
            </a:pPr>
            <a:fld id="{81D60167-4931-47E6-BA6A-407CBD079E47}" type="slidenum">
              <a:rPr spc="-20" dirty="0"/>
              <a:t>7</a:t>
            </a:fld>
            <a:r>
              <a:rPr spc="-20" dirty="0"/>
              <a:t>/10</a:t>
            </a:r>
          </a:p>
        </p:txBody>
      </p:sp>
    </p:spTree>
  </p:cSld>
  <p:clrMapOvr>
    <a:masterClrMapping/>
  </p:clrMapOvr>
  <p:transition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2631" y="82852"/>
            <a:ext cx="1631314" cy="1790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000" spc="-10" dirty="0">
                <a:solidFill>
                  <a:srgbClr val="F9F9F9"/>
                </a:solidFill>
                <a:latin typeface="Lucida Sans Unicode"/>
                <a:cs typeface="Lucida Sans Unicode"/>
              </a:rPr>
              <a:t>Р</a:t>
            </a:r>
            <a:r>
              <a:rPr sz="1000" spc="-30" dirty="0">
                <a:solidFill>
                  <a:srgbClr val="F9F9F9"/>
                </a:solidFill>
                <a:latin typeface="Lucida Sans Unicode"/>
                <a:cs typeface="Lucida Sans Unicode"/>
              </a:rPr>
              <a:t>аспр</a:t>
            </a:r>
            <a:r>
              <a:rPr sz="1000" spc="-40" dirty="0">
                <a:solidFill>
                  <a:srgbClr val="F9F9F9"/>
                </a:solidFill>
                <a:latin typeface="Lucida Sans Unicode"/>
                <a:cs typeface="Lucida Sans Unicode"/>
              </a:rPr>
              <a:t>е</a:t>
            </a:r>
            <a:r>
              <a:rPr sz="1000" spc="-114" dirty="0">
                <a:solidFill>
                  <a:srgbClr val="F9F9F9"/>
                </a:solidFill>
                <a:latin typeface="Lucida Sans Unicode"/>
                <a:cs typeface="Lucida Sans Unicode"/>
              </a:rPr>
              <a:t>д</a:t>
            </a:r>
            <a:r>
              <a:rPr sz="1000" spc="-25" dirty="0">
                <a:solidFill>
                  <a:srgbClr val="F9F9F9"/>
                </a:solidFill>
                <a:latin typeface="Lucida Sans Unicode"/>
                <a:cs typeface="Lucida Sans Unicode"/>
              </a:rPr>
              <a:t>е</a:t>
            </a:r>
            <a:r>
              <a:rPr sz="1000" spc="-20" dirty="0">
                <a:solidFill>
                  <a:srgbClr val="F9F9F9"/>
                </a:solidFill>
                <a:latin typeface="Lucida Sans Unicode"/>
                <a:cs typeface="Lucida Sans Unicode"/>
              </a:rPr>
              <a:t>ление</a:t>
            </a:r>
            <a:r>
              <a:rPr sz="1000" spc="-50" dirty="0">
                <a:solidFill>
                  <a:srgbClr val="F9F9F9"/>
                </a:solidFill>
                <a:latin typeface="Lucida Sans Unicode"/>
                <a:cs typeface="Lucida Sans Unicode"/>
              </a:rPr>
              <a:t> </a:t>
            </a:r>
            <a:r>
              <a:rPr sz="1000" spc="-40" dirty="0">
                <a:solidFill>
                  <a:srgbClr val="F9F9F9"/>
                </a:solidFill>
                <a:latin typeface="Lucida Sans Unicode"/>
                <a:cs typeface="Lucida Sans Unicode"/>
              </a:rPr>
              <a:t>Ма</a:t>
            </a:r>
            <a:r>
              <a:rPr sz="1000" spc="-35" dirty="0">
                <a:solidFill>
                  <a:srgbClr val="F9F9F9"/>
                </a:solidFill>
                <a:latin typeface="Lucida Sans Unicode"/>
                <a:cs typeface="Lucida Sans Unicode"/>
              </a:rPr>
              <a:t>к</a:t>
            </a:r>
            <a:r>
              <a:rPr sz="1000" dirty="0">
                <a:solidFill>
                  <a:srgbClr val="F9F9F9"/>
                </a:solidFill>
                <a:latin typeface="Lucida Sans Unicode"/>
                <a:cs typeface="Lucida Sans Unicode"/>
              </a:rPr>
              <a:t>с</a:t>
            </a:r>
            <a:r>
              <a:rPr sz="1000" spc="-5" dirty="0">
                <a:solidFill>
                  <a:srgbClr val="F9F9F9"/>
                </a:solidFill>
                <a:latin typeface="Lucida Sans Unicode"/>
                <a:cs typeface="Lucida Sans Unicode"/>
              </a:rPr>
              <a:t>в</a:t>
            </a:r>
            <a:r>
              <a:rPr sz="1000" spc="-25" dirty="0">
                <a:solidFill>
                  <a:srgbClr val="F9F9F9"/>
                </a:solidFill>
                <a:latin typeface="Lucida Sans Unicode"/>
                <a:cs typeface="Lucida Sans Unicode"/>
              </a:rPr>
              <a:t>е</a:t>
            </a:r>
            <a:r>
              <a:rPr sz="1000" spc="-10" dirty="0">
                <a:solidFill>
                  <a:srgbClr val="F9F9F9"/>
                </a:solidFill>
                <a:latin typeface="Lucida Sans Unicode"/>
                <a:cs typeface="Lucida Sans Unicode"/>
              </a:rPr>
              <a:t>лла</a:t>
            </a:r>
            <a:endParaRPr sz="1000">
              <a:latin typeface="Lucida Sans Unicode"/>
              <a:cs typeface="Lucida Sans Unicode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0" y="358794"/>
            <a:ext cx="4608195" cy="5080"/>
            <a:chOff x="0" y="358794"/>
            <a:chExt cx="4608195" cy="5080"/>
          </a:xfrm>
        </p:grpSpPr>
        <p:sp>
          <p:nvSpPr>
            <p:cNvPr id="4" name="object 4"/>
            <p:cNvSpPr/>
            <p:nvPr/>
          </p:nvSpPr>
          <p:spPr>
            <a:xfrm>
              <a:off x="0" y="361327"/>
              <a:ext cx="4608195" cy="0"/>
            </a:xfrm>
            <a:custGeom>
              <a:avLst/>
              <a:gdLst/>
              <a:ahLst/>
              <a:cxnLst/>
              <a:rect l="l" t="t" r="r" b="b"/>
              <a:pathLst>
                <a:path w="4608195">
                  <a:moveTo>
                    <a:pt x="0" y="0"/>
                  </a:moveTo>
                  <a:lnTo>
                    <a:pt x="4608004" y="0"/>
                  </a:lnTo>
                </a:path>
              </a:pathLst>
            </a:custGeom>
            <a:ln w="5054">
              <a:solidFill>
                <a:srgbClr val="D5C5B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358794"/>
              <a:ext cx="4608195" cy="5080"/>
            </a:xfrm>
            <a:custGeom>
              <a:avLst/>
              <a:gdLst/>
              <a:ahLst/>
              <a:cxnLst/>
              <a:rect l="l" t="t" r="r" b="b"/>
              <a:pathLst>
                <a:path w="4608195" h="5079">
                  <a:moveTo>
                    <a:pt x="0" y="5060"/>
                  </a:moveTo>
                  <a:lnTo>
                    <a:pt x="0" y="0"/>
                  </a:lnTo>
                  <a:lnTo>
                    <a:pt x="4608060" y="0"/>
                  </a:lnTo>
                  <a:lnTo>
                    <a:pt x="4608060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D5C5B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58794"/>
              <a:ext cx="3686810" cy="5080"/>
            </a:xfrm>
            <a:custGeom>
              <a:avLst/>
              <a:gdLst/>
              <a:ahLst/>
              <a:cxnLst/>
              <a:rect l="l" t="t" r="r" b="b"/>
              <a:pathLst>
                <a:path w="3686810" h="5079">
                  <a:moveTo>
                    <a:pt x="0" y="5060"/>
                  </a:moveTo>
                  <a:lnTo>
                    <a:pt x="0" y="0"/>
                  </a:lnTo>
                  <a:lnTo>
                    <a:pt x="3686462" y="0"/>
                  </a:lnTo>
                  <a:lnTo>
                    <a:pt x="3686462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EB801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37564" y="1256059"/>
            <a:ext cx="2332866" cy="633891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1411071" y="1980630"/>
            <a:ext cx="1786255" cy="15430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800" spc="-50" dirty="0">
                <a:solidFill>
                  <a:srgbClr val="22373A"/>
                </a:solidFill>
                <a:latin typeface="Lucida Sans Unicode"/>
                <a:cs typeface="Lucida Sans Unicode"/>
              </a:rPr>
              <a:t>F</a:t>
            </a:r>
            <a:r>
              <a:rPr sz="800" spc="-20" dirty="0">
                <a:solidFill>
                  <a:srgbClr val="22373A"/>
                </a:solidFill>
                <a:latin typeface="Lucida Sans Unicode"/>
                <a:cs typeface="Lucida Sans Unicode"/>
              </a:rPr>
              <a:t>i</a:t>
            </a:r>
            <a:r>
              <a:rPr sz="800" spc="-50" dirty="0">
                <a:solidFill>
                  <a:srgbClr val="22373A"/>
                </a:solidFill>
                <a:latin typeface="Lucida Sans Unicode"/>
                <a:cs typeface="Lucida Sans Unicode"/>
              </a:rPr>
              <a:t>g</a:t>
            </a:r>
            <a:r>
              <a:rPr sz="800" spc="-15" dirty="0">
                <a:solidFill>
                  <a:srgbClr val="22373A"/>
                </a:solidFill>
                <a:latin typeface="Lucida Sans Unicode"/>
                <a:cs typeface="Lucida Sans Unicode"/>
              </a:rPr>
              <a:t>u</a:t>
            </a:r>
            <a:r>
              <a:rPr sz="800" spc="-30" dirty="0">
                <a:solidFill>
                  <a:srgbClr val="22373A"/>
                </a:solidFill>
                <a:latin typeface="Lucida Sans Unicode"/>
                <a:cs typeface="Lucida Sans Unicode"/>
              </a:rPr>
              <a:t>r</a:t>
            </a:r>
            <a:r>
              <a:rPr sz="800" spc="10" dirty="0">
                <a:solidFill>
                  <a:srgbClr val="22373A"/>
                </a:solidFill>
                <a:latin typeface="Lucida Sans Unicode"/>
                <a:cs typeface="Lucida Sans Unicode"/>
              </a:rPr>
              <a:t>e</a:t>
            </a:r>
            <a:r>
              <a:rPr sz="800" spc="-35" dirty="0">
                <a:solidFill>
                  <a:srgbClr val="22373A"/>
                </a:solidFill>
                <a:latin typeface="Lucida Sans Unicode"/>
                <a:cs typeface="Lucida Sans Unicode"/>
              </a:rPr>
              <a:t> </a:t>
            </a:r>
            <a:r>
              <a:rPr sz="800" spc="-60" dirty="0">
                <a:solidFill>
                  <a:srgbClr val="22373A"/>
                </a:solidFill>
                <a:latin typeface="Lucida Sans Unicode"/>
                <a:cs typeface="Lucida Sans Unicode"/>
              </a:rPr>
              <a:t>6</a:t>
            </a:r>
            <a:r>
              <a:rPr sz="800" spc="-55" dirty="0">
                <a:solidFill>
                  <a:srgbClr val="22373A"/>
                </a:solidFill>
                <a:latin typeface="Lucida Sans Unicode"/>
                <a:cs typeface="Lucida Sans Unicode"/>
              </a:rPr>
              <a:t>:</a:t>
            </a:r>
            <a:r>
              <a:rPr sz="800" spc="-35" dirty="0">
                <a:solidFill>
                  <a:srgbClr val="22373A"/>
                </a:solidFill>
                <a:latin typeface="Lucida Sans Unicode"/>
                <a:cs typeface="Lucida Sans Unicode"/>
              </a:rPr>
              <a:t> </a:t>
            </a:r>
            <a:r>
              <a:rPr sz="850" spc="-30" dirty="0">
                <a:solidFill>
                  <a:srgbClr val="22373A"/>
                </a:solidFill>
                <a:latin typeface="Trebuchet MS"/>
                <a:cs typeface="Trebuchet MS"/>
              </a:rPr>
              <a:t>Р</a:t>
            </a:r>
            <a:r>
              <a:rPr sz="850" dirty="0">
                <a:solidFill>
                  <a:srgbClr val="22373A"/>
                </a:solidFill>
                <a:latin typeface="Trebuchet MS"/>
                <a:cs typeface="Trebuchet MS"/>
              </a:rPr>
              <a:t>аспр</a:t>
            </a:r>
            <a:r>
              <a:rPr sz="850" spc="-10" dirty="0">
                <a:solidFill>
                  <a:srgbClr val="22373A"/>
                </a:solidFill>
                <a:latin typeface="Trebuchet MS"/>
                <a:cs typeface="Trebuchet MS"/>
              </a:rPr>
              <a:t>е</a:t>
            </a:r>
            <a:r>
              <a:rPr sz="850" spc="-35" dirty="0">
                <a:solidFill>
                  <a:srgbClr val="22373A"/>
                </a:solidFill>
                <a:latin typeface="Trebuchet MS"/>
                <a:cs typeface="Trebuchet MS"/>
              </a:rPr>
              <a:t>д</a:t>
            </a:r>
            <a:r>
              <a:rPr sz="850" spc="-25" dirty="0">
                <a:solidFill>
                  <a:srgbClr val="22373A"/>
                </a:solidFill>
                <a:latin typeface="Trebuchet MS"/>
                <a:cs typeface="Trebuchet MS"/>
              </a:rPr>
              <a:t>е</a:t>
            </a:r>
            <a:r>
              <a:rPr sz="850" dirty="0">
                <a:solidFill>
                  <a:srgbClr val="22373A"/>
                </a:solidFill>
                <a:latin typeface="Trebuchet MS"/>
                <a:cs typeface="Trebuchet MS"/>
              </a:rPr>
              <a:t>ление</a:t>
            </a:r>
            <a:r>
              <a:rPr sz="850" spc="-2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850" spc="5" dirty="0">
                <a:solidFill>
                  <a:srgbClr val="22373A"/>
                </a:solidFill>
                <a:latin typeface="Trebuchet MS"/>
                <a:cs typeface="Trebuchet MS"/>
              </a:rPr>
              <a:t>Ма</a:t>
            </a:r>
            <a:r>
              <a:rPr sz="850" dirty="0">
                <a:solidFill>
                  <a:srgbClr val="22373A"/>
                </a:solidFill>
                <a:latin typeface="Trebuchet MS"/>
                <a:cs typeface="Trebuchet MS"/>
              </a:rPr>
              <a:t>к</a:t>
            </a:r>
            <a:r>
              <a:rPr sz="850" spc="-5" dirty="0">
                <a:solidFill>
                  <a:srgbClr val="22373A"/>
                </a:solidFill>
                <a:latin typeface="Trebuchet MS"/>
                <a:cs typeface="Trebuchet MS"/>
              </a:rPr>
              <a:t>с</a:t>
            </a:r>
            <a:r>
              <a:rPr sz="850" spc="-10" dirty="0">
                <a:solidFill>
                  <a:srgbClr val="22373A"/>
                </a:solidFill>
                <a:latin typeface="Trebuchet MS"/>
                <a:cs typeface="Trebuchet MS"/>
              </a:rPr>
              <a:t>в</a:t>
            </a:r>
            <a:r>
              <a:rPr sz="850" spc="-25" dirty="0">
                <a:solidFill>
                  <a:srgbClr val="22373A"/>
                </a:solidFill>
                <a:latin typeface="Trebuchet MS"/>
                <a:cs typeface="Trebuchet MS"/>
              </a:rPr>
              <a:t>е</a:t>
            </a:r>
            <a:r>
              <a:rPr sz="850" spc="5" dirty="0">
                <a:solidFill>
                  <a:srgbClr val="22373A"/>
                </a:solidFill>
                <a:latin typeface="Trebuchet MS"/>
                <a:cs typeface="Trebuchet MS"/>
              </a:rPr>
              <a:t>лла</a:t>
            </a:r>
            <a:endParaRPr sz="850">
              <a:latin typeface="Trebuchet MS"/>
              <a:cs typeface="Trebuchet MS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095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65"/>
              </a:spcBef>
            </a:pPr>
            <a:fld id="{81D60167-4931-47E6-BA6A-407CBD079E47}" type="slidenum">
              <a:rPr spc="-20" dirty="0"/>
              <a:t>8</a:t>
            </a:fld>
            <a:r>
              <a:rPr spc="-20" dirty="0"/>
              <a:t>/10</a:t>
            </a:r>
          </a:p>
        </p:txBody>
      </p:sp>
    </p:spTree>
  </p:cSld>
  <p:clrMapOvr>
    <a:masterClrMapping/>
  </p:clrMapOvr>
  <p:transition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2631" y="82852"/>
            <a:ext cx="1076960" cy="1790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000" spc="-5" dirty="0">
                <a:solidFill>
                  <a:srgbClr val="F9F9F9"/>
                </a:solidFill>
                <a:latin typeface="Lucida Sans Unicode"/>
                <a:cs typeface="Lucida Sans Unicode"/>
              </a:rPr>
              <a:t>Р</a:t>
            </a:r>
            <a:r>
              <a:rPr sz="1000" spc="-30" dirty="0">
                <a:solidFill>
                  <a:srgbClr val="F9F9F9"/>
                </a:solidFill>
                <a:latin typeface="Lucida Sans Unicode"/>
                <a:cs typeface="Lucida Sans Unicode"/>
              </a:rPr>
              <a:t>е</a:t>
            </a:r>
            <a:r>
              <a:rPr sz="1000" dirty="0">
                <a:solidFill>
                  <a:srgbClr val="F9F9F9"/>
                </a:solidFill>
                <a:latin typeface="Lucida Sans Unicode"/>
                <a:cs typeface="Lucida Sans Unicode"/>
              </a:rPr>
              <a:t>з</a:t>
            </a:r>
            <a:r>
              <a:rPr sz="1000" spc="-50" dirty="0">
                <a:solidFill>
                  <a:srgbClr val="F9F9F9"/>
                </a:solidFill>
                <a:latin typeface="Lucida Sans Unicode"/>
                <a:cs typeface="Lucida Sans Unicode"/>
              </a:rPr>
              <a:t>у</a:t>
            </a:r>
            <a:r>
              <a:rPr sz="1000" dirty="0">
                <a:solidFill>
                  <a:srgbClr val="F9F9F9"/>
                </a:solidFill>
                <a:latin typeface="Lucida Sans Unicode"/>
                <a:cs typeface="Lucida Sans Unicode"/>
              </a:rPr>
              <a:t>л</a:t>
            </a:r>
            <a:r>
              <a:rPr sz="1000" spc="-35" dirty="0">
                <a:solidFill>
                  <a:srgbClr val="F9F9F9"/>
                </a:solidFill>
                <a:latin typeface="Lucida Sans Unicode"/>
                <a:cs typeface="Lucida Sans Unicode"/>
              </a:rPr>
              <a:t>ь</a:t>
            </a:r>
            <a:r>
              <a:rPr sz="1000" spc="-65" dirty="0">
                <a:solidFill>
                  <a:srgbClr val="F9F9F9"/>
                </a:solidFill>
                <a:latin typeface="Lucida Sans Unicode"/>
                <a:cs typeface="Lucida Sans Unicode"/>
              </a:rPr>
              <a:t>т</a:t>
            </a:r>
            <a:r>
              <a:rPr sz="1000" spc="-30" dirty="0">
                <a:solidFill>
                  <a:srgbClr val="F9F9F9"/>
                </a:solidFill>
                <a:latin typeface="Lucida Sans Unicode"/>
                <a:cs typeface="Lucida Sans Unicode"/>
              </a:rPr>
              <a:t>а</a:t>
            </a:r>
            <a:r>
              <a:rPr sz="1000" spc="-40" dirty="0">
                <a:solidFill>
                  <a:srgbClr val="F9F9F9"/>
                </a:solidFill>
                <a:latin typeface="Lucida Sans Unicode"/>
                <a:cs typeface="Lucida Sans Unicode"/>
              </a:rPr>
              <a:t>т</a:t>
            </a:r>
            <a:r>
              <a:rPr sz="1000" spc="-50" dirty="0">
                <a:solidFill>
                  <a:srgbClr val="F9F9F9"/>
                </a:solidFill>
                <a:latin typeface="Lucida Sans Unicode"/>
                <a:cs typeface="Lucida Sans Unicode"/>
              </a:rPr>
              <a:t> </a:t>
            </a:r>
            <a:r>
              <a:rPr sz="1000" spc="-45" dirty="0">
                <a:solidFill>
                  <a:srgbClr val="F9F9F9"/>
                </a:solidFill>
                <a:latin typeface="Lucida Sans Unicode"/>
                <a:cs typeface="Lucida Sans Unicode"/>
              </a:rPr>
              <a:t>р</a:t>
            </a:r>
            <a:r>
              <a:rPr sz="1000" spc="-15" dirty="0">
                <a:solidFill>
                  <a:srgbClr val="F9F9F9"/>
                </a:solidFill>
                <a:latin typeface="Lucida Sans Unicode"/>
                <a:cs typeface="Lucida Sans Unicode"/>
              </a:rPr>
              <a:t>аб</a:t>
            </a:r>
            <a:r>
              <a:rPr sz="1000" spc="-40" dirty="0">
                <a:solidFill>
                  <a:srgbClr val="F9F9F9"/>
                </a:solidFill>
                <a:latin typeface="Lucida Sans Unicode"/>
                <a:cs typeface="Lucida Sans Unicode"/>
              </a:rPr>
              <a:t>о</a:t>
            </a:r>
            <a:r>
              <a:rPr sz="1000" spc="-15" dirty="0">
                <a:solidFill>
                  <a:srgbClr val="F9F9F9"/>
                </a:solidFill>
                <a:latin typeface="Lucida Sans Unicode"/>
                <a:cs typeface="Lucida Sans Unicode"/>
              </a:rPr>
              <a:t>ты</a:t>
            </a:r>
            <a:endParaRPr sz="1000">
              <a:latin typeface="Lucida Sans Unicode"/>
              <a:cs typeface="Lucida Sans Unicode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0" y="358794"/>
            <a:ext cx="4608195" cy="5080"/>
            <a:chOff x="0" y="358794"/>
            <a:chExt cx="4608195" cy="5080"/>
          </a:xfrm>
        </p:grpSpPr>
        <p:sp>
          <p:nvSpPr>
            <p:cNvPr id="4" name="object 4"/>
            <p:cNvSpPr/>
            <p:nvPr/>
          </p:nvSpPr>
          <p:spPr>
            <a:xfrm>
              <a:off x="0" y="361327"/>
              <a:ext cx="4608195" cy="0"/>
            </a:xfrm>
            <a:custGeom>
              <a:avLst/>
              <a:gdLst/>
              <a:ahLst/>
              <a:cxnLst/>
              <a:rect l="l" t="t" r="r" b="b"/>
              <a:pathLst>
                <a:path w="4608195">
                  <a:moveTo>
                    <a:pt x="0" y="0"/>
                  </a:moveTo>
                  <a:lnTo>
                    <a:pt x="4608004" y="0"/>
                  </a:lnTo>
                </a:path>
              </a:pathLst>
            </a:custGeom>
            <a:ln w="5054">
              <a:solidFill>
                <a:srgbClr val="D5C5B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358794"/>
              <a:ext cx="4608195" cy="5080"/>
            </a:xfrm>
            <a:custGeom>
              <a:avLst/>
              <a:gdLst/>
              <a:ahLst/>
              <a:cxnLst/>
              <a:rect l="l" t="t" r="r" b="b"/>
              <a:pathLst>
                <a:path w="4608195" h="5079">
                  <a:moveTo>
                    <a:pt x="0" y="5060"/>
                  </a:moveTo>
                  <a:lnTo>
                    <a:pt x="0" y="0"/>
                  </a:lnTo>
                  <a:lnTo>
                    <a:pt x="4608060" y="0"/>
                  </a:lnTo>
                  <a:lnTo>
                    <a:pt x="4608060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D5C5B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58794"/>
              <a:ext cx="4147820" cy="5080"/>
            </a:xfrm>
            <a:custGeom>
              <a:avLst/>
              <a:gdLst/>
              <a:ahLst/>
              <a:cxnLst/>
              <a:rect l="l" t="t" r="r" b="b"/>
              <a:pathLst>
                <a:path w="4147820" h="5079">
                  <a:moveTo>
                    <a:pt x="0" y="5060"/>
                  </a:moveTo>
                  <a:lnTo>
                    <a:pt x="0" y="0"/>
                  </a:lnTo>
                  <a:lnTo>
                    <a:pt x="4147226" y="0"/>
                  </a:lnTo>
                  <a:lnTo>
                    <a:pt x="4147226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EB801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1844992" y="2880819"/>
            <a:ext cx="918210" cy="15430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800" spc="-50" dirty="0">
                <a:solidFill>
                  <a:srgbClr val="22373A"/>
                </a:solidFill>
                <a:latin typeface="Lucida Sans Unicode"/>
                <a:cs typeface="Lucida Sans Unicode"/>
              </a:rPr>
              <a:t>F</a:t>
            </a:r>
            <a:r>
              <a:rPr sz="800" spc="-20" dirty="0">
                <a:solidFill>
                  <a:srgbClr val="22373A"/>
                </a:solidFill>
                <a:latin typeface="Lucida Sans Unicode"/>
                <a:cs typeface="Lucida Sans Unicode"/>
              </a:rPr>
              <a:t>i</a:t>
            </a:r>
            <a:r>
              <a:rPr sz="800" spc="-50" dirty="0">
                <a:solidFill>
                  <a:srgbClr val="22373A"/>
                </a:solidFill>
                <a:latin typeface="Lucida Sans Unicode"/>
                <a:cs typeface="Lucida Sans Unicode"/>
              </a:rPr>
              <a:t>g</a:t>
            </a:r>
            <a:r>
              <a:rPr sz="800" spc="-15" dirty="0">
                <a:solidFill>
                  <a:srgbClr val="22373A"/>
                </a:solidFill>
                <a:latin typeface="Lucida Sans Unicode"/>
                <a:cs typeface="Lucida Sans Unicode"/>
              </a:rPr>
              <a:t>u</a:t>
            </a:r>
            <a:r>
              <a:rPr sz="800" spc="-30" dirty="0">
                <a:solidFill>
                  <a:srgbClr val="22373A"/>
                </a:solidFill>
                <a:latin typeface="Lucida Sans Unicode"/>
                <a:cs typeface="Lucida Sans Unicode"/>
              </a:rPr>
              <a:t>r</a:t>
            </a:r>
            <a:r>
              <a:rPr sz="800" spc="10" dirty="0">
                <a:solidFill>
                  <a:srgbClr val="22373A"/>
                </a:solidFill>
                <a:latin typeface="Lucida Sans Unicode"/>
                <a:cs typeface="Lucida Sans Unicode"/>
              </a:rPr>
              <a:t>e</a:t>
            </a:r>
            <a:r>
              <a:rPr sz="800" spc="-35" dirty="0">
                <a:solidFill>
                  <a:srgbClr val="22373A"/>
                </a:solidFill>
                <a:latin typeface="Lucida Sans Unicode"/>
                <a:cs typeface="Lucida Sans Unicode"/>
              </a:rPr>
              <a:t> </a:t>
            </a:r>
            <a:r>
              <a:rPr sz="800" spc="-135" dirty="0">
                <a:solidFill>
                  <a:srgbClr val="22373A"/>
                </a:solidFill>
                <a:latin typeface="Lucida Sans Unicode"/>
                <a:cs typeface="Lucida Sans Unicode"/>
              </a:rPr>
              <a:t>7</a:t>
            </a:r>
            <a:r>
              <a:rPr sz="800" spc="-55" dirty="0">
                <a:solidFill>
                  <a:srgbClr val="22373A"/>
                </a:solidFill>
                <a:latin typeface="Lucida Sans Unicode"/>
                <a:cs typeface="Lucida Sans Unicode"/>
              </a:rPr>
              <a:t>:</a:t>
            </a:r>
            <a:r>
              <a:rPr sz="800" spc="-35" dirty="0">
                <a:solidFill>
                  <a:srgbClr val="22373A"/>
                </a:solidFill>
                <a:latin typeface="Lucida Sans Unicode"/>
                <a:cs typeface="Lucida Sans Unicode"/>
              </a:rPr>
              <a:t> </a:t>
            </a:r>
            <a:r>
              <a:rPr sz="850" spc="-25" dirty="0">
                <a:solidFill>
                  <a:srgbClr val="22373A"/>
                </a:solidFill>
                <a:latin typeface="Trebuchet MS"/>
                <a:cs typeface="Trebuchet MS"/>
              </a:rPr>
              <a:t>Р</a:t>
            </a:r>
            <a:r>
              <a:rPr sz="850" spc="-30" dirty="0">
                <a:solidFill>
                  <a:srgbClr val="22373A"/>
                </a:solidFill>
                <a:latin typeface="Trebuchet MS"/>
                <a:cs typeface="Trebuchet MS"/>
              </a:rPr>
              <a:t>е</a:t>
            </a:r>
            <a:r>
              <a:rPr sz="850" spc="5" dirty="0">
                <a:solidFill>
                  <a:srgbClr val="22373A"/>
                </a:solidFill>
                <a:latin typeface="Trebuchet MS"/>
                <a:cs typeface="Trebuchet MS"/>
              </a:rPr>
              <a:t>з</a:t>
            </a:r>
            <a:r>
              <a:rPr sz="850" spc="-35" dirty="0">
                <a:solidFill>
                  <a:srgbClr val="22373A"/>
                </a:solidFill>
                <a:latin typeface="Trebuchet MS"/>
                <a:cs typeface="Trebuchet MS"/>
              </a:rPr>
              <a:t>у</a:t>
            </a:r>
            <a:r>
              <a:rPr sz="850" spc="-5" dirty="0">
                <a:solidFill>
                  <a:srgbClr val="22373A"/>
                </a:solidFill>
                <a:latin typeface="Trebuchet MS"/>
                <a:cs typeface="Trebuchet MS"/>
              </a:rPr>
              <a:t>л</a:t>
            </a:r>
            <a:r>
              <a:rPr sz="850" spc="-30" dirty="0">
                <a:solidFill>
                  <a:srgbClr val="22373A"/>
                </a:solidFill>
                <a:latin typeface="Trebuchet MS"/>
                <a:cs typeface="Trebuchet MS"/>
              </a:rPr>
              <a:t>ь</a:t>
            </a:r>
            <a:r>
              <a:rPr sz="850" spc="-40" dirty="0">
                <a:solidFill>
                  <a:srgbClr val="22373A"/>
                </a:solidFill>
                <a:latin typeface="Trebuchet MS"/>
                <a:cs typeface="Trebuchet MS"/>
              </a:rPr>
              <a:t>т</a:t>
            </a:r>
            <a:r>
              <a:rPr sz="850" spc="-5" dirty="0">
                <a:solidFill>
                  <a:srgbClr val="22373A"/>
                </a:solidFill>
                <a:latin typeface="Trebuchet MS"/>
                <a:cs typeface="Trebuchet MS"/>
              </a:rPr>
              <a:t>а</a:t>
            </a:r>
            <a:r>
              <a:rPr sz="850" spc="-20" dirty="0">
                <a:solidFill>
                  <a:srgbClr val="22373A"/>
                </a:solidFill>
                <a:latin typeface="Trebuchet MS"/>
                <a:cs typeface="Trebuchet MS"/>
              </a:rPr>
              <a:t>т</a:t>
            </a:r>
            <a:endParaRPr sz="850">
              <a:latin typeface="Trebuchet MS"/>
              <a:cs typeface="Trebuchet MS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095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65"/>
              </a:spcBef>
            </a:pPr>
            <a:fld id="{81D60167-4931-47E6-BA6A-407CBD079E47}" type="slidenum">
              <a:rPr spc="-20" dirty="0"/>
              <a:t>9</a:t>
            </a:fld>
            <a:r>
              <a:rPr spc="-20" dirty="0"/>
              <a:t>/10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6BD69841-2E48-4E1C-856E-A9438CA01F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898" y="443385"/>
            <a:ext cx="4106398" cy="2309105"/>
          </a:xfrm>
          <a:prstGeom prst="rect">
            <a:avLst/>
          </a:prstGeom>
        </p:spPr>
      </p:pic>
    </p:spTree>
  </p:cSld>
  <p:clrMapOvr>
    <a:masterClrMapping/>
  </p:clrMapOvr>
  <p:transition>
    <p:cut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191</Words>
  <Application>Microsoft Office PowerPoint</Application>
  <PresentationFormat>Произвольный</PresentationFormat>
  <Paragraphs>41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4" baseType="lpstr">
      <vt:lpstr>Calibri</vt:lpstr>
      <vt:lpstr>Lucida Sans Unicode</vt:lpstr>
      <vt:lpstr>Trebuchet MS</vt:lpstr>
      <vt:lpstr>Office Theme</vt:lpstr>
      <vt:lpstr>Молекулярная динамика</vt:lpstr>
      <vt:lpstr>Введение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Выводы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Молекулярная динамика - Этап 3</dc:title>
  <dc:creator>Асеинова Е.В.; Бармина О.К.; Горбунова Я.М.; Евсеева Д.О.; Исаханян Э.Т.</dc:creator>
  <cp:lastModifiedBy>Ольга Бармина</cp:lastModifiedBy>
  <cp:revision>1</cp:revision>
  <dcterms:created xsi:type="dcterms:W3CDTF">2022-03-12T10:51:21Z</dcterms:created>
  <dcterms:modified xsi:type="dcterms:W3CDTF">2022-03-12T10:52:11Z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2022-03-11T00:00:00Z</vt:filetime>
  </property>
  <property fmtid="{D5CDD505-2E9C-101B-9397-08002B2CF9AE}" pid="3" name="Creator">
    <vt:lpwstr>LaTeX via pandoc</vt:lpwstr>
  </property>
  <property fmtid="{D5CDD505-2E9C-101B-9397-08002B2CF9AE}" pid="4" name="LastSaved">
    <vt:filetime>2022-03-12T00:00:00Z</vt:filetime>
  </property>
</Properties>
</file>